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4" r:id="rId7"/>
    <p:sldId id="262" r:id="rId8"/>
    <p:sldId id="263" r:id="rId9"/>
    <p:sldId id="266"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nie K. King" initials="CKK" lastIdx="1" clrIdx="0">
    <p:extLst>
      <p:ext uri="{19B8F6BF-5375-455C-9EA6-DF929625EA0E}">
        <p15:presenceInfo xmlns:p15="http://schemas.microsoft.com/office/powerpoint/2012/main" userId="Connie K.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F3900-D29D-50EE-DBE6-A1CCC650C827}" v="24" dt="2020-10-02T19:07:40.500"/>
    <p1510:client id="{04C5E857-DBFF-4514-9F20-0F828E4A6129}" v="171" dt="2020-10-02T18:37:23.662"/>
    <p1510:client id="{06DA94AF-D4F4-FAEE-D137-7A665A166C7E}" v="252" dt="2020-10-02T19:47:01.309"/>
    <p1510:client id="{647F701F-84F0-93DF-6998-02411E77D48D}" v="217" dt="2020-10-02T19:04:49.957"/>
    <p1510:client id="{BEA59186-860F-AF9B-03C9-7BE3BDB8674F}" v="312" dt="2020-10-02T19:25:31.347"/>
    <p1510:client id="{CF5457FA-8609-444B-9045-7D1DDAE99633}" v="29" dt="2020-10-03T17:54:05.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ie K. King" userId="84d9239f-fdff-4f4e-a339-9bf2ec4543d8" providerId="ADAL" clId="{50C0F577-7269-41A7-AB89-4A82ACDD4235}"/>
    <pc:docChg chg="custSel modSld">
      <pc:chgData name="Connie K. King" userId="84d9239f-fdff-4f4e-a339-9bf2ec4543d8" providerId="ADAL" clId="{50C0F577-7269-41A7-AB89-4A82ACDD4235}" dt="2020-10-02T15:27:15.696" v="275" actId="1076"/>
      <pc:docMkLst>
        <pc:docMk/>
      </pc:docMkLst>
      <pc:sldChg chg="addSp modSp mod">
        <pc:chgData name="Connie K. King" userId="84d9239f-fdff-4f4e-a339-9bf2ec4543d8" providerId="ADAL" clId="{50C0F577-7269-41A7-AB89-4A82ACDD4235}" dt="2020-10-02T15:27:15.696" v="275" actId="1076"/>
        <pc:sldMkLst>
          <pc:docMk/>
          <pc:sldMk cId="1347569235" sldId="258"/>
        </pc:sldMkLst>
        <pc:spChg chg="mod">
          <ac:chgData name="Connie K. King" userId="84d9239f-fdff-4f4e-a339-9bf2ec4543d8" providerId="ADAL" clId="{50C0F577-7269-41A7-AB89-4A82ACDD4235}" dt="2020-10-02T15:20:02.214" v="213" actId="1076"/>
          <ac:spMkLst>
            <pc:docMk/>
            <pc:sldMk cId="1347569235" sldId="258"/>
            <ac:spMk id="3" creationId="{7BF0F5C0-7C6C-43DB-BB20-3C938183467E}"/>
          </ac:spMkLst>
        </pc:spChg>
        <pc:picChg chg="add mod">
          <ac:chgData name="Connie K. King" userId="84d9239f-fdff-4f4e-a339-9bf2ec4543d8" providerId="ADAL" clId="{50C0F577-7269-41A7-AB89-4A82ACDD4235}" dt="2020-10-02T15:26:28" v="273" actId="14100"/>
          <ac:picMkLst>
            <pc:docMk/>
            <pc:sldMk cId="1347569235" sldId="258"/>
            <ac:picMk id="5" creationId="{E679766B-DE64-4E48-9CD6-5757E29BEBB4}"/>
          </ac:picMkLst>
        </pc:picChg>
        <pc:picChg chg="add mod">
          <ac:chgData name="Connie K. King" userId="84d9239f-fdff-4f4e-a339-9bf2ec4543d8" providerId="ADAL" clId="{50C0F577-7269-41A7-AB89-4A82ACDD4235}" dt="2020-10-02T15:26:16.536" v="270" actId="14100"/>
          <ac:picMkLst>
            <pc:docMk/>
            <pc:sldMk cId="1347569235" sldId="258"/>
            <ac:picMk id="7" creationId="{86D608B0-1BDB-407D-92A6-5A31E9E783CD}"/>
          </ac:picMkLst>
        </pc:picChg>
        <pc:picChg chg="add mod">
          <ac:chgData name="Connie K. King" userId="84d9239f-fdff-4f4e-a339-9bf2ec4543d8" providerId="ADAL" clId="{50C0F577-7269-41A7-AB89-4A82ACDD4235}" dt="2020-10-02T15:26:22.512" v="271" actId="1076"/>
          <ac:picMkLst>
            <pc:docMk/>
            <pc:sldMk cId="1347569235" sldId="258"/>
            <ac:picMk id="9" creationId="{56254E0A-314E-4BDC-9054-69E9C85E221D}"/>
          </ac:picMkLst>
        </pc:picChg>
        <pc:picChg chg="add mod">
          <ac:chgData name="Connie K. King" userId="84d9239f-fdff-4f4e-a339-9bf2ec4543d8" providerId="ADAL" clId="{50C0F577-7269-41A7-AB89-4A82ACDD4235}" dt="2020-10-02T15:24:41.511" v="254" actId="1076"/>
          <ac:picMkLst>
            <pc:docMk/>
            <pc:sldMk cId="1347569235" sldId="258"/>
            <ac:picMk id="11" creationId="{40B45977-70B5-4B9D-BEE0-E7441C4A27B3}"/>
          </ac:picMkLst>
        </pc:picChg>
        <pc:picChg chg="add mod">
          <ac:chgData name="Connie K. King" userId="84d9239f-fdff-4f4e-a339-9bf2ec4543d8" providerId="ADAL" clId="{50C0F577-7269-41A7-AB89-4A82ACDD4235}" dt="2020-10-02T15:26:37.168" v="274" actId="1076"/>
          <ac:picMkLst>
            <pc:docMk/>
            <pc:sldMk cId="1347569235" sldId="258"/>
            <ac:picMk id="13" creationId="{B740805F-001E-4D11-9FD5-4122155C1C3B}"/>
          </ac:picMkLst>
        </pc:picChg>
        <pc:picChg chg="add mod">
          <ac:chgData name="Connie K. King" userId="84d9239f-fdff-4f4e-a339-9bf2ec4543d8" providerId="ADAL" clId="{50C0F577-7269-41A7-AB89-4A82ACDD4235}" dt="2020-10-02T15:27:15.696" v="275" actId="1076"/>
          <ac:picMkLst>
            <pc:docMk/>
            <pc:sldMk cId="1347569235" sldId="258"/>
            <ac:picMk id="15" creationId="{A3C8828E-AE43-46F9-8CBC-758C65853A53}"/>
          </ac:picMkLst>
        </pc:picChg>
      </pc:sldChg>
    </pc:docChg>
  </pc:docChgLst>
  <pc:docChgLst>
    <pc:chgData name="Connie K. King" userId="S::cking@paulding.k12.ga.us::84d9239f-fdff-4f4e-a339-9bf2ec4543d8" providerId="AD" clId="Web-{04C5E857-DBFF-4514-9F20-0F828E4A6129}"/>
    <pc:docChg chg="modSld">
      <pc:chgData name="Connie K. King" userId="S::cking@paulding.k12.ga.us::84d9239f-fdff-4f4e-a339-9bf2ec4543d8" providerId="AD" clId="Web-{04C5E857-DBFF-4514-9F20-0F828E4A6129}" dt="2020-10-02T18:37:23.662" v="170" actId="20577"/>
      <pc:docMkLst>
        <pc:docMk/>
      </pc:docMkLst>
      <pc:sldChg chg="modSp">
        <pc:chgData name="Connie K. King" userId="S::cking@paulding.k12.ga.us::84d9239f-fdff-4f4e-a339-9bf2ec4543d8" providerId="AD" clId="Web-{04C5E857-DBFF-4514-9F20-0F828E4A6129}" dt="2020-10-02T18:15:49.893" v="19" actId="1076"/>
        <pc:sldMkLst>
          <pc:docMk/>
          <pc:sldMk cId="2424340230" sldId="257"/>
        </pc:sldMkLst>
        <pc:spChg chg="mod">
          <ac:chgData name="Connie K. King" userId="S::cking@paulding.k12.ga.us::84d9239f-fdff-4f4e-a339-9bf2ec4543d8" providerId="AD" clId="Web-{04C5E857-DBFF-4514-9F20-0F828E4A6129}" dt="2020-10-02T18:15:43.658" v="17" actId="20577"/>
          <ac:spMkLst>
            <pc:docMk/>
            <pc:sldMk cId="2424340230" sldId="257"/>
            <ac:spMk id="3" creationId="{49103E75-D551-4A1B-88F5-D1BC8C6B5DC8}"/>
          </ac:spMkLst>
        </pc:spChg>
        <pc:picChg chg="mod">
          <ac:chgData name="Connie K. King" userId="S::cking@paulding.k12.ga.us::84d9239f-fdff-4f4e-a339-9bf2ec4543d8" providerId="AD" clId="Web-{04C5E857-DBFF-4514-9F20-0F828E4A6129}" dt="2020-10-02T18:15:49.893" v="19" actId="1076"/>
          <ac:picMkLst>
            <pc:docMk/>
            <pc:sldMk cId="2424340230" sldId="257"/>
            <ac:picMk id="7" creationId="{E6F356C6-DFE7-4CB0-BFA6-35D55AE22108}"/>
          </ac:picMkLst>
        </pc:picChg>
        <pc:picChg chg="mod">
          <ac:chgData name="Connie K. King" userId="S::cking@paulding.k12.ga.us::84d9239f-fdff-4f4e-a339-9bf2ec4543d8" providerId="AD" clId="Web-{04C5E857-DBFF-4514-9F20-0F828E4A6129}" dt="2020-10-02T18:15:11.392" v="13" actId="1076"/>
          <ac:picMkLst>
            <pc:docMk/>
            <pc:sldMk cId="2424340230" sldId="257"/>
            <ac:picMk id="9" creationId="{CC0900CD-5641-4296-BE1E-3A5BC2624551}"/>
          </ac:picMkLst>
        </pc:picChg>
        <pc:picChg chg="mod">
          <ac:chgData name="Connie K. King" userId="S::cking@paulding.k12.ga.us::84d9239f-fdff-4f4e-a339-9bf2ec4543d8" providerId="AD" clId="Web-{04C5E857-DBFF-4514-9F20-0F828E4A6129}" dt="2020-10-02T18:15:04.689" v="11" actId="1076"/>
          <ac:picMkLst>
            <pc:docMk/>
            <pc:sldMk cId="2424340230" sldId="257"/>
            <ac:picMk id="11" creationId="{0EAF7A80-365D-45F1-9F75-0F7610A22B94}"/>
          </ac:picMkLst>
        </pc:picChg>
      </pc:sldChg>
      <pc:sldChg chg="modSp">
        <pc:chgData name="Connie K. King" userId="S::cking@paulding.k12.ga.us::84d9239f-fdff-4f4e-a339-9bf2ec4543d8" providerId="AD" clId="Web-{04C5E857-DBFF-4514-9F20-0F828E4A6129}" dt="2020-10-02T18:19:08.648" v="30" actId="20577"/>
        <pc:sldMkLst>
          <pc:docMk/>
          <pc:sldMk cId="1347569235" sldId="258"/>
        </pc:sldMkLst>
        <pc:spChg chg="mod">
          <ac:chgData name="Connie K. King" userId="S::cking@paulding.k12.ga.us::84d9239f-fdff-4f4e-a339-9bf2ec4543d8" providerId="AD" clId="Web-{04C5E857-DBFF-4514-9F20-0F828E4A6129}" dt="2020-10-02T18:19:08.648" v="30" actId="20577"/>
          <ac:spMkLst>
            <pc:docMk/>
            <pc:sldMk cId="1347569235" sldId="258"/>
            <ac:spMk id="3" creationId="{7BF0F5C0-7C6C-43DB-BB20-3C938183467E}"/>
          </ac:spMkLst>
        </pc:spChg>
      </pc:sldChg>
      <pc:sldChg chg="modSp">
        <pc:chgData name="Connie K. King" userId="S::cking@paulding.k12.ga.us::84d9239f-fdff-4f4e-a339-9bf2ec4543d8" providerId="AD" clId="Web-{04C5E857-DBFF-4514-9F20-0F828E4A6129}" dt="2020-10-02T18:37:23.662" v="170" actId="20577"/>
        <pc:sldMkLst>
          <pc:docMk/>
          <pc:sldMk cId="1850651517" sldId="259"/>
        </pc:sldMkLst>
        <pc:spChg chg="mod">
          <ac:chgData name="Connie K. King" userId="S::cking@paulding.k12.ga.us::84d9239f-fdff-4f4e-a339-9bf2ec4543d8" providerId="AD" clId="Web-{04C5E857-DBFF-4514-9F20-0F828E4A6129}" dt="2020-10-02T18:37:23.662" v="170" actId="20577"/>
          <ac:spMkLst>
            <pc:docMk/>
            <pc:sldMk cId="1850651517" sldId="259"/>
            <ac:spMk id="3" creationId="{E7CD0A4C-9440-4859-BA15-B197A67EBAE1}"/>
          </ac:spMkLst>
        </pc:spChg>
      </pc:sldChg>
    </pc:docChg>
  </pc:docChgLst>
  <pc:docChgLst>
    <pc:chgData name="Connie K. King" userId="84d9239f-fdff-4f4e-a339-9bf2ec4543d8" providerId="ADAL" clId="{CF5457FA-8609-444B-9045-7D1DDAE99633}"/>
    <pc:docChg chg="undo custSel mod addSld delSld modSld sldOrd">
      <pc:chgData name="Connie K. King" userId="84d9239f-fdff-4f4e-a339-9bf2ec4543d8" providerId="ADAL" clId="{CF5457FA-8609-444B-9045-7D1DDAE99633}" dt="2020-10-03T18:13:03.851" v="2224" actId="20577"/>
      <pc:docMkLst>
        <pc:docMk/>
      </pc:docMkLst>
      <pc:sldChg chg="modSp">
        <pc:chgData name="Connie K. King" userId="84d9239f-fdff-4f4e-a339-9bf2ec4543d8" providerId="ADAL" clId="{CF5457FA-8609-444B-9045-7D1DDAE99633}" dt="2020-10-03T18:09:31.064" v="2146" actId="20577"/>
        <pc:sldMkLst>
          <pc:docMk/>
          <pc:sldMk cId="130326768" sldId="256"/>
        </pc:sldMkLst>
        <pc:spChg chg="mod">
          <ac:chgData name="Connie K. King" userId="84d9239f-fdff-4f4e-a339-9bf2ec4543d8" providerId="ADAL" clId="{CF5457FA-8609-444B-9045-7D1DDAE99633}" dt="2020-10-03T18:09:31.064" v="2146" actId="20577"/>
          <ac:spMkLst>
            <pc:docMk/>
            <pc:sldMk cId="130326768" sldId="256"/>
            <ac:spMk id="3" creationId="{F065216A-82C4-40B2-9E2D-47781624D80C}"/>
          </ac:spMkLst>
        </pc:spChg>
      </pc:sldChg>
      <pc:sldChg chg="modSp">
        <pc:chgData name="Connie K. King" userId="84d9239f-fdff-4f4e-a339-9bf2ec4543d8" providerId="ADAL" clId="{CF5457FA-8609-444B-9045-7D1DDAE99633}" dt="2020-10-03T18:13:03.851" v="2224" actId="20577"/>
        <pc:sldMkLst>
          <pc:docMk/>
          <pc:sldMk cId="2424340230" sldId="257"/>
        </pc:sldMkLst>
        <pc:spChg chg="mod">
          <ac:chgData name="Connie K. King" userId="84d9239f-fdff-4f4e-a339-9bf2ec4543d8" providerId="ADAL" clId="{CF5457FA-8609-444B-9045-7D1DDAE99633}" dt="2020-10-03T18:13:03.851" v="2224" actId="20577"/>
          <ac:spMkLst>
            <pc:docMk/>
            <pc:sldMk cId="2424340230" sldId="257"/>
            <ac:spMk id="3" creationId="{49103E75-D551-4A1B-88F5-D1BC8C6B5DC8}"/>
          </ac:spMkLst>
        </pc:spChg>
      </pc:sldChg>
      <pc:sldChg chg="modSp">
        <pc:chgData name="Connie K. King" userId="84d9239f-fdff-4f4e-a339-9bf2ec4543d8" providerId="ADAL" clId="{CF5457FA-8609-444B-9045-7D1DDAE99633}" dt="2020-10-03T16:18:42.521" v="25" actId="14100"/>
        <pc:sldMkLst>
          <pc:docMk/>
          <pc:sldMk cId="2824597078" sldId="260"/>
        </pc:sldMkLst>
        <pc:spChg chg="mod">
          <ac:chgData name="Connie K. King" userId="84d9239f-fdff-4f4e-a339-9bf2ec4543d8" providerId="ADAL" clId="{CF5457FA-8609-444B-9045-7D1DDAE99633}" dt="2020-10-03T16:17:07.220" v="17" actId="255"/>
          <ac:spMkLst>
            <pc:docMk/>
            <pc:sldMk cId="2824597078" sldId="260"/>
            <ac:spMk id="3" creationId="{CFD6F174-5A9B-4A1D-A22D-D1081D9FF36E}"/>
          </ac:spMkLst>
        </pc:spChg>
        <pc:spChg chg="mod">
          <ac:chgData name="Connie K. King" userId="84d9239f-fdff-4f4e-a339-9bf2ec4543d8" providerId="ADAL" clId="{CF5457FA-8609-444B-9045-7D1DDAE99633}" dt="2020-10-03T16:18:31.266" v="23" actId="1076"/>
          <ac:spMkLst>
            <pc:docMk/>
            <pc:sldMk cId="2824597078" sldId="260"/>
            <ac:spMk id="4" creationId="{07440BCA-ED8D-42F0-8037-9A3EF5E85507}"/>
          </ac:spMkLst>
        </pc:spChg>
        <pc:spChg chg="mod">
          <ac:chgData name="Connie K. King" userId="84d9239f-fdff-4f4e-a339-9bf2ec4543d8" providerId="ADAL" clId="{CF5457FA-8609-444B-9045-7D1DDAE99633}" dt="2020-10-03T16:17:40.056" v="20" actId="255"/>
          <ac:spMkLst>
            <pc:docMk/>
            <pc:sldMk cId="2824597078" sldId="260"/>
            <ac:spMk id="8" creationId="{94333A0F-A51F-46C9-AA4B-C28E99143C36}"/>
          </ac:spMkLst>
        </pc:spChg>
        <pc:picChg chg="mod">
          <ac:chgData name="Connie K. King" userId="84d9239f-fdff-4f4e-a339-9bf2ec4543d8" providerId="ADAL" clId="{CF5457FA-8609-444B-9045-7D1DDAE99633}" dt="2020-10-03T16:14:45.193" v="9" actId="1076"/>
          <ac:picMkLst>
            <pc:docMk/>
            <pc:sldMk cId="2824597078" sldId="260"/>
            <ac:picMk id="2" creationId="{5B971D11-9C70-4CAF-B269-64E5B814B978}"/>
          </ac:picMkLst>
        </pc:picChg>
        <pc:picChg chg="mod">
          <ac:chgData name="Connie K. King" userId="84d9239f-fdff-4f4e-a339-9bf2ec4543d8" providerId="ADAL" clId="{CF5457FA-8609-444B-9045-7D1DDAE99633}" dt="2020-10-03T16:18:42.521" v="25" actId="14100"/>
          <ac:picMkLst>
            <pc:docMk/>
            <pc:sldMk cId="2824597078" sldId="260"/>
            <ac:picMk id="5" creationId="{7254B096-FECE-40D7-AE26-AEE30F41665A}"/>
          </ac:picMkLst>
        </pc:picChg>
        <pc:picChg chg="mod">
          <ac:chgData name="Connie K. King" userId="84d9239f-fdff-4f4e-a339-9bf2ec4543d8" providerId="ADAL" clId="{CF5457FA-8609-444B-9045-7D1DDAE99633}" dt="2020-10-03T16:17:59.485" v="21" actId="14100"/>
          <ac:picMkLst>
            <pc:docMk/>
            <pc:sldMk cId="2824597078" sldId="260"/>
            <ac:picMk id="9" creationId="{B37345FD-96C2-40BF-859F-5F344A6449EB}"/>
          </ac:picMkLst>
        </pc:picChg>
      </pc:sldChg>
      <pc:sldChg chg="addSp delSp modSp ord">
        <pc:chgData name="Connie K. King" userId="84d9239f-fdff-4f4e-a339-9bf2ec4543d8" providerId="ADAL" clId="{CF5457FA-8609-444B-9045-7D1DDAE99633}" dt="2020-10-03T17:10:31.916" v="1101"/>
        <pc:sldMkLst>
          <pc:docMk/>
          <pc:sldMk cId="650129867" sldId="262"/>
        </pc:sldMkLst>
        <pc:spChg chg="mod">
          <ac:chgData name="Connie K. King" userId="84d9239f-fdff-4f4e-a339-9bf2ec4543d8" providerId="ADAL" clId="{CF5457FA-8609-444B-9045-7D1DDAE99633}" dt="2020-10-03T17:08:58.304" v="1097" actId="26606"/>
          <ac:spMkLst>
            <pc:docMk/>
            <pc:sldMk cId="650129867" sldId="262"/>
            <ac:spMk id="2" creationId="{BB2B37A2-D980-4297-91C0-F0C9FE764F8B}"/>
          </ac:spMkLst>
        </pc:spChg>
        <pc:spChg chg="mod ord">
          <ac:chgData name="Connie K. King" userId="84d9239f-fdff-4f4e-a339-9bf2ec4543d8" providerId="ADAL" clId="{CF5457FA-8609-444B-9045-7D1DDAE99633}" dt="2020-10-03T17:08:58.304" v="1097" actId="26606"/>
          <ac:spMkLst>
            <pc:docMk/>
            <pc:sldMk cId="650129867" sldId="262"/>
            <ac:spMk id="4" creationId="{5B4A8144-5141-460C-9934-28F23EAB53A8}"/>
          </ac:spMkLst>
        </pc:spChg>
        <pc:spChg chg="del">
          <ac:chgData name="Connie K. King" userId="84d9239f-fdff-4f4e-a339-9bf2ec4543d8" providerId="ADAL" clId="{CF5457FA-8609-444B-9045-7D1DDAE99633}" dt="2020-10-03T17:08:58.304" v="1097" actId="26606"/>
          <ac:spMkLst>
            <pc:docMk/>
            <pc:sldMk cId="650129867" sldId="262"/>
            <ac:spMk id="10" creationId="{E8A8EAB8-D2FF-444D-B34B-7D32F106AD0E}"/>
          </ac:spMkLst>
        </pc:spChg>
        <pc:spChg chg="add">
          <ac:chgData name="Connie K. King" userId="84d9239f-fdff-4f4e-a339-9bf2ec4543d8" providerId="ADAL" clId="{CF5457FA-8609-444B-9045-7D1DDAE99633}" dt="2020-10-03T17:08:58.304" v="1097" actId="26606"/>
          <ac:spMkLst>
            <pc:docMk/>
            <pc:sldMk cId="650129867" sldId="262"/>
            <ac:spMk id="19" creationId="{4037C1C0-FADA-40C7-B923-037899A24F09}"/>
          </ac:spMkLst>
        </pc:spChg>
        <pc:spChg chg="add">
          <ac:chgData name="Connie K. King" userId="84d9239f-fdff-4f4e-a339-9bf2ec4543d8" providerId="ADAL" clId="{CF5457FA-8609-444B-9045-7D1DDAE99633}" dt="2020-10-03T17:08:58.304" v="1097" actId="26606"/>
          <ac:spMkLst>
            <pc:docMk/>
            <pc:sldMk cId="650129867" sldId="262"/>
            <ac:spMk id="21" creationId="{4B56CC07-3AFD-4C79-AFB2-0428FBBD79D1}"/>
          </ac:spMkLst>
        </pc:spChg>
        <pc:picChg chg="mod">
          <ac:chgData name="Connie K. King" userId="84d9239f-fdff-4f4e-a339-9bf2ec4543d8" providerId="ADAL" clId="{CF5457FA-8609-444B-9045-7D1DDAE99633}" dt="2020-10-03T17:08:58.304" v="1097" actId="26606"/>
          <ac:picMkLst>
            <pc:docMk/>
            <pc:sldMk cId="650129867" sldId="262"/>
            <ac:picMk id="5" creationId="{EB91BD60-EE48-417C-AE93-89441314202A}"/>
          </ac:picMkLst>
        </pc:picChg>
        <pc:cxnChg chg="del">
          <ac:chgData name="Connie K. King" userId="84d9239f-fdff-4f4e-a339-9bf2ec4543d8" providerId="ADAL" clId="{CF5457FA-8609-444B-9045-7D1DDAE99633}" dt="2020-10-03T17:08:58.304" v="1097" actId="26606"/>
          <ac:cxnSpMkLst>
            <pc:docMk/>
            <pc:sldMk cId="650129867" sldId="262"/>
            <ac:cxnSpMk id="12" creationId="{EEA38897-7BA3-4408-8083-3235339C4A60}"/>
          </ac:cxnSpMkLst>
        </pc:cxnChg>
        <pc:cxnChg chg="del">
          <ac:chgData name="Connie K. King" userId="84d9239f-fdff-4f4e-a339-9bf2ec4543d8" providerId="ADAL" clId="{CF5457FA-8609-444B-9045-7D1DDAE99633}" dt="2020-10-03T17:08:58.304" v="1097" actId="26606"/>
          <ac:cxnSpMkLst>
            <pc:docMk/>
            <pc:sldMk cId="650129867" sldId="262"/>
            <ac:cxnSpMk id="14" creationId="{F11AD06B-AB20-4097-8606-5DA00DBACE88}"/>
          </ac:cxnSpMkLst>
        </pc:cxnChg>
      </pc:sldChg>
      <pc:sldChg chg="addSp delSp modSp add mod ord setBg setClrOvrMap">
        <pc:chgData name="Connie K. King" userId="84d9239f-fdff-4f4e-a339-9bf2ec4543d8" providerId="ADAL" clId="{CF5457FA-8609-444B-9045-7D1DDAE99633}" dt="2020-10-03T17:10:25.595" v="1100"/>
        <pc:sldMkLst>
          <pc:docMk/>
          <pc:sldMk cId="3760763695" sldId="263"/>
        </pc:sldMkLst>
        <pc:spChg chg="mod">
          <ac:chgData name="Connie K. King" userId="84d9239f-fdff-4f4e-a339-9bf2ec4543d8" providerId="ADAL" clId="{CF5457FA-8609-444B-9045-7D1DDAE99633}" dt="2020-10-03T16:55:30.512" v="551" actId="26606"/>
          <ac:spMkLst>
            <pc:docMk/>
            <pc:sldMk cId="3760763695" sldId="263"/>
            <ac:spMk id="2" creationId="{11451C02-5730-41EF-BDF0-0EFED4A47B3D}"/>
          </ac:spMkLst>
        </pc:spChg>
        <pc:spChg chg="del">
          <ac:chgData name="Connie K. King" userId="84d9239f-fdff-4f4e-a339-9bf2ec4543d8" providerId="ADAL" clId="{CF5457FA-8609-444B-9045-7D1DDAE99633}" dt="2020-10-03T16:52:13.662" v="543" actId="931"/>
          <ac:spMkLst>
            <pc:docMk/>
            <pc:sldMk cId="3760763695" sldId="263"/>
            <ac:spMk id="3" creationId="{DB1C1D16-4743-4B98-A896-1B7D434BB7D4}"/>
          </ac:spMkLst>
        </pc:spChg>
        <pc:spChg chg="mod">
          <ac:chgData name="Connie K. King" userId="84d9239f-fdff-4f4e-a339-9bf2ec4543d8" providerId="ADAL" clId="{CF5457FA-8609-444B-9045-7D1DDAE99633}" dt="2020-10-03T16:55:30.512" v="551" actId="26606"/>
          <ac:spMkLst>
            <pc:docMk/>
            <pc:sldMk cId="3760763695" sldId="263"/>
            <ac:spMk id="4" creationId="{E902F204-1BD3-45AF-98A3-1C769135EB75}"/>
          </ac:spMkLst>
        </pc:spChg>
        <pc:spChg chg="add del">
          <ac:chgData name="Connie K. King" userId="84d9239f-fdff-4f4e-a339-9bf2ec4543d8" providerId="ADAL" clId="{CF5457FA-8609-444B-9045-7D1DDAE99633}" dt="2020-10-03T16:55:30.458" v="550" actId="26606"/>
          <ac:spMkLst>
            <pc:docMk/>
            <pc:sldMk cId="3760763695" sldId="263"/>
            <ac:spMk id="11" creationId="{C7FA33FF-088D-4F16-95A2-2C64D353DEA8}"/>
          </ac:spMkLst>
        </pc:spChg>
        <pc:spChg chg="add del">
          <ac:chgData name="Connie K. King" userId="84d9239f-fdff-4f4e-a339-9bf2ec4543d8" providerId="ADAL" clId="{CF5457FA-8609-444B-9045-7D1DDAE99633}" dt="2020-10-03T16:55:30.458" v="550" actId="26606"/>
          <ac:spMkLst>
            <pc:docMk/>
            <pc:sldMk cId="3760763695" sldId="263"/>
            <ac:spMk id="13" creationId="{A376EFB1-01CF-419F-ABF1-2AF02BBFCBD1}"/>
          </ac:spMkLst>
        </pc:spChg>
        <pc:spChg chg="add del">
          <ac:chgData name="Connie K. King" userId="84d9239f-fdff-4f4e-a339-9bf2ec4543d8" providerId="ADAL" clId="{CF5457FA-8609-444B-9045-7D1DDAE99633}" dt="2020-10-03T16:55:30.458" v="550" actId="26606"/>
          <ac:spMkLst>
            <pc:docMk/>
            <pc:sldMk cId="3760763695" sldId="263"/>
            <ac:spMk id="15" creationId="{FF9DEA15-78BD-4750-AA18-B9F28A6D5AB8}"/>
          </ac:spMkLst>
        </pc:spChg>
        <pc:spChg chg="add">
          <ac:chgData name="Connie K. King" userId="84d9239f-fdff-4f4e-a339-9bf2ec4543d8" providerId="ADAL" clId="{CF5457FA-8609-444B-9045-7D1DDAE99633}" dt="2020-10-03T16:55:30.512" v="551" actId="26606"/>
          <ac:spMkLst>
            <pc:docMk/>
            <pc:sldMk cId="3760763695" sldId="263"/>
            <ac:spMk id="17" creationId="{3873B707-463F-40B0-8227-E8CC6C67EB25}"/>
          </ac:spMkLst>
        </pc:spChg>
        <pc:spChg chg="add">
          <ac:chgData name="Connie K. King" userId="84d9239f-fdff-4f4e-a339-9bf2ec4543d8" providerId="ADAL" clId="{CF5457FA-8609-444B-9045-7D1DDAE99633}" dt="2020-10-03T16:55:30.512" v="551" actId="26606"/>
          <ac:spMkLst>
            <pc:docMk/>
            <pc:sldMk cId="3760763695" sldId="263"/>
            <ac:spMk id="18" creationId="{201CC55D-ED54-4C5C-95E6-10947BD1103B}"/>
          </ac:spMkLst>
        </pc:spChg>
        <pc:spChg chg="add">
          <ac:chgData name="Connie K. King" userId="84d9239f-fdff-4f4e-a339-9bf2ec4543d8" providerId="ADAL" clId="{CF5457FA-8609-444B-9045-7D1DDAE99633}" dt="2020-10-03T16:55:30.512" v="551" actId="26606"/>
          <ac:spMkLst>
            <pc:docMk/>
            <pc:sldMk cId="3760763695" sldId="263"/>
            <ac:spMk id="19" creationId="{C13237C8-E62C-4F0D-A318-BD6FB6C2D138}"/>
          </ac:spMkLst>
        </pc:spChg>
        <pc:spChg chg="add">
          <ac:chgData name="Connie K. King" userId="84d9239f-fdff-4f4e-a339-9bf2ec4543d8" providerId="ADAL" clId="{CF5457FA-8609-444B-9045-7D1DDAE99633}" dt="2020-10-03T16:55:30.512" v="551" actId="26606"/>
          <ac:spMkLst>
            <pc:docMk/>
            <pc:sldMk cId="3760763695" sldId="263"/>
            <ac:spMk id="21" creationId="{19C9EAEA-39D0-4B0E-A0EB-51E7B26740B1}"/>
          </ac:spMkLst>
        </pc:spChg>
        <pc:grpChg chg="add">
          <ac:chgData name="Connie K. King" userId="84d9239f-fdff-4f4e-a339-9bf2ec4543d8" providerId="ADAL" clId="{CF5457FA-8609-444B-9045-7D1DDAE99633}" dt="2020-10-03T16:55:30.512" v="551" actId="26606"/>
          <ac:grpSpMkLst>
            <pc:docMk/>
            <pc:sldMk cId="3760763695" sldId="263"/>
            <ac:grpSpMk id="20" creationId="{1DE889C7-FAD6-4397-98E2-05D503484459}"/>
          </ac:grpSpMkLst>
        </pc:grpChg>
        <pc:picChg chg="add mod ord">
          <ac:chgData name="Connie K. King" userId="84d9239f-fdff-4f4e-a339-9bf2ec4543d8" providerId="ADAL" clId="{CF5457FA-8609-444B-9045-7D1DDAE99633}" dt="2020-10-03T16:55:30.512" v="551" actId="26606"/>
          <ac:picMkLst>
            <pc:docMk/>
            <pc:sldMk cId="3760763695" sldId="263"/>
            <ac:picMk id="6" creationId="{239DF2D5-F1AE-4826-A308-8B116CEB9C13}"/>
          </ac:picMkLst>
        </pc:picChg>
      </pc:sldChg>
      <pc:sldChg chg="addSp delSp modSp add mod setBg">
        <pc:chgData name="Connie K. King" userId="84d9239f-fdff-4f4e-a339-9bf2ec4543d8" providerId="ADAL" clId="{CF5457FA-8609-444B-9045-7D1DDAE99633}" dt="2020-10-03T17:07:24.018" v="1096" actId="26606"/>
        <pc:sldMkLst>
          <pc:docMk/>
          <pc:sldMk cId="3065073280" sldId="264"/>
        </pc:sldMkLst>
        <pc:spChg chg="mod">
          <ac:chgData name="Connie K. King" userId="84d9239f-fdff-4f4e-a339-9bf2ec4543d8" providerId="ADAL" clId="{CF5457FA-8609-444B-9045-7D1DDAE99633}" dt="2020-10-03T17:07:24.018" v="1096" actId="26606"/>
          <ac:spMkLst>
            <pc:docMk/>
            <pc:sldMk cId="3065073280" sldId="264"/>
            <ac:spMk id="2" creationId="{CE691AAD-45C8-4E47-B450-3C79852B463D}"/>
          </ac:spMkLst>
        </pc:spChg>
        <pc:spChg chg="del">
          <ac:chgData name="Connie K. King" userId="84d9239f-fdff-4f4e-a339-9bf2ec4543d8" providerId="ADAL" clId="{CF5457FA-8609-444B-9045-7D1DDAE99633}" dt="2020-10-03T17:06:33.817" v="1091" actId="931"/>
          <ac:spMkLst>
            <pc:docMk/>
            <pc:sldMk cId="3065073280" sldId="264"/>
            <ac:spMk id="3" creationId="{B090D6B1-D8C1-4FD6-9A04-03038163B36B}"/>
          </ac:spMkLst>
        </pc:spChg>
        <pc:spChg chg="mod">
          <ac:chgData name="Connie K. King" userId="84d9239f-fdff-4f4e-a339-9bf2ec4543d8" providerId="ADAL" clId="{CF5457FA-8609-444B-9045-7D1DDAE99633}" dt="2020-10-03T17:07:24.018" v="1096" actId="26606"/>
          <ac:spMkLst>
            <pc:docMk/>
            <pc:sldMk cId="3065073280" sldId="264"/>
            <ac:spMk id="4" creationId="{3C9EF31A-44E4-4CB7-8891-B34D0C412102}"/>
          </ac:spMkLst>
        </pc:spChg>
        <pc:spChg chg="add del">
          <ac:chgData name="Connie K. King" userId="84d9239f-fdff-4f4e-a339-9bf2ec4543d8" providerId="ADAL" clId="{CF5457FA-8609-444B-9045-7D1DDAE99633}" dt="2020-10-03T17:07:23.975" v="1095" actId="26606"/>
          <ac:spMkLst>
            <pc:docMk/>
            <pc:sldMk cId="3065073280" sldId="264"/>
            <ac:spMk id="11" creationId="{F94AA2BD-2E3F-4B1D-8127-5744B8115311}"/>
          </ac:spMkLst>
        </pc:spChg>
        <pc:spChg chg="add del">
          <ac:chgData name="Connie K. King" userId="84d9239f-fdff-4f4e-a339-9bf2ec4543d8" providerId="ADAL" clId="{CF5457FA-8609-444B-9045-7D1DDAE99633}" dt="2020-10-03T17:07:23.975" v="1095" actId="26606"/>
          <ac:spMkLst>
            <pc:docMk/>
            <pc:sldMk cId="3065073280" sldId="264"/>
            <ac:spMk id="13" creationId="{4BD02261-2DC8-4AA8-9E16-7751AE892445}"/>
          </ac:spMkLst>
        </pc:spChg>
        <pc:spChg chg="add del">
          <ac:chgData name="Connie K. King" userId="84d9239f-fdff-4f4e-a339-9bf2ec4543d8" providerId="ADAL" clId="{CF5457FA-8609-444B-9045-7D1DDAE99633}" dt="2020-10-03T17:07:23.975" v="1095" actId="26606"/>
          <ac:spMkLst>
            <pc:docMk/>
            <pc:sldMk cId="3065073280" sldId="264"/>
            <ac:spMk id="15" creationId="{3D752CF2-2291-40B5-B462-C17B174C10BC}"/>
          </ac:spMkLst>
        </pc:spChg>
        <pc:spChg chg="add">
          <ac:chgData name="Connie K. King" userId="84d9239f-fdff-4f4e-a339-9bf2ec4543d8" providerId="ADAL" clId="{CF5457FA-8609-444B-9045-7D1DDAE99633}" dt="2020-10-03T17:07:24.018" v="1096" actId="26606"/>
          <ac:spMkLst>
            <pc:docMk/>
            <pc:sldMk cId="3065073280" sldId="264"/>
            <ac:spMk id="17" creationId="{4F7EBAE4-9945-4473-9E34-B2C66EA0F03D}"/>
          </ac:spMkLst>
        </pc:spChg>
        <pc:spChg chg="add">
          <ac:chgData name="Connie K. King" userId="84d9239f-fdff-4f4e-a339-9bf2ec4543d8" providerId="ADAL" clId="{CF5457FA-8609-444B-9045-7D1DDAE99633}" dt="2020-10-03T17:07:24.018" v="1096" actId="26606"/>
          <ac:spMkLst>
            <pc:docMk/>
            <pc:sldMk cId="3065073280" sldId="264"/>
            <ac:spMk id="18" creationId="{70BEB1E7-2F88-40BC-B73D-42E5B6F80BFC}"/>
          </ac:spMkLst>
        </pc:spChg>
        <pc:spChg chg="add">
          <ac:chgData name="Connie K. King" userId="84d9239f-fdff-4f4e-a339-9bf2ec4543d8" providerId="ADAL" clId="{CF5457FA-8609-444B-9045-7D1DDAE99633}" dt="2020-10-03T17:07:24.018" v="1096" actId="26606"/>
          <ac:spMkLst>
            <pc:docMk/>
            <pc:sldMk cId="3065073280" sldId="264"/>
            <ac:spMk id="19" creationId="{A7B99495-F43F-4D80-A44F-2CB4764EB90B}"/>
          </ac:spMkLst>
        </pc:spChg>
        <pc:picChg chg="add mod ord">
          <ac:chgData name="Connie K. King" userId="84d9239f-fdff-4f4e-a339-9bf2ec4543d8" providerId="ADAL" clId="{CF5457FA-8609-444B-9045-7D1DDAE99633}" dt="2020-10-03T17:07:24.018" v="1096" actId="26606"/>
          <ac:picMkLst>
            <pc:docMk/>
            <pc:sldMk cId="3065073280" sldId="264"/>
            <ac:picMk id="6" creationId="{9C1B4AD0-36E0-486D-AC20-010F4D0536DF}"/>
          </ac:picMkLst>
        </pc:picChg>
      </pc:sldChg>
      <pc:sldChg chg="addSp delSp modSp add mod ord setBg">
        <pc:chgData name="Connie K. King" userId="84d9239f-fdff-4f4e-a339-9bf2ec4543d8" providerId="ADAL" clId="{CF5457FA-8609-444B-9045-7D1DDAE99633}" dt="2020-10-03T18:08:40.542" v="2142" actId="20577"/>
        <pc:sldMkLst>
          <pc:docMk/>
          <pc:sldMk cId="3561315700" sldId="265"/>
        </pc:sldMkLst>
        <pc:spChg chg="mod">
          <ac:chgData name="Connie K. King" userId="84d9239f-fdff-4f4e-a339-9bf2ec4543d8" providerId="ADAL" clId="{CF5457FA-8609-444B-9045-7D1DDAE99633}" dt="2020-10-03T17:54:41.788" v="1941" actId="26606"/>
          <ac:spMkLst>
            <pc:docMk/>
            <pc:sldMk cId="3561315700" sldId="265"/>
            <ac:spMk id="2" creationId="{7633DB1C-967B-406F-A9F5-96A719A90C5D}"/>
          </ac:spMkLst>
        </pc:spChg>
        <pc:spChg chg="del">
          <ac:chgData name="Connie K. King" userId="84d9239f-fdff-4f4e-a339-9bf2ec4543d8" providerId="ADAL" clId="{CF5457FA-8609-444B-9045-7D1DDAE99633}" dt="2020-10-03T17:54:05.055" v="1934" actId="931"/>
          <ac:spMkLst>
            <pc:docMk/>
            <pc:sldMk cId="3561315700" sldId="265"/>
            <ac:spMk id="3" creationId="{ADE43933-9F1D-4313-8004-51C75D6C8EC9}"/>
          </ac:spMkLst>
        </pc:spChg>
        <pc:spChg chg="mod">
          <ac:chgData name="Connie K. King" userId="84d9239f-fdff-4f4e-a339-9bf2ec4543d8" providerId="ADAL" clId="{CF5457FA-8609-444B-9045-7D1DDAE99633}" dt="2020-10-03T18:08:40.542" v="2142" actId="20577"/>
          <ac:spMkLst>
            <pc:docMk/>
            <pc:sldMk cId="3561315700" sldId="265"/>
            <ac:spMk id="4" creationId="{8E70533F-13D4-4496-BA5B-EED75F411393}"/>
          </ac:spMkLst>
        </pc:spChg>
        <pc:spChg chg="add mod">
          <ac:chgData name="Connie K. King" userId="84d9239f-fdff-4f4e-a339-9bf2ec4543d8" providerId="ADAL" clId="{CF5457FA-8609-444B-9045-7D1DDAE99633}" dt="2020-10-03T17:54:41.788" v="1941" actId="26606"/>
          <ac:spMkLst>
            <pc:docMk/>
            <pc:sldMk cId="3561315700" sldId="265"/>
            <ac:spMk id="7" creationId="{BB1CF1F9-662F-43D9-BAF2-3F9B6CD25A50}"/>
          </ac:spMkLst>
        </pc:spChg>
        <pc:spChg chg="add del">
          <ac:chgData name="Connie K. King" userId="84d9239f-fdff-4f4e-a339-9bf2ec4543d8" providerId="ADAL" clId="{CF5457FA-8609-444B-9045-7D1DDAE99633}" dt="2020-10-03T17:54:32.565" v="1938" actId="26606"/>
          <ac:spMkLst>
            <pc:docMk/>
            <pc:sldMk cId="3561315700" sldId="265"/>
            <ac:spMk id="12" creationId="{4F7EBAE4-9945-4473-9E34-B2C66EA0F03D}"/>
          </ac:spMkLst>
        </pc:spChg>
        <pc:spChg chg="add del">
          <ac:chgData name="Connie K. King" userId="84d9239f-fdff-4f4e-a339-9bf2ec4543d8" providerId="ADAL" clId="{CF5457FA-8609-444B-9045-7D1DDAE99633}" dt="2020-10-03T17:54:32.565" v="1938" actId="26606"/>
          <ac:spMkLst>
            <pc:docMk/>
            <pc:sldMk cId="3561315700" sldId="265"/>
            <ac:spMk id="14" creationId="{70BEB1E7-2F88-40BC-B73D-42E5B6F80BFC}"/>
          </ac:spMkLst>
        </pc:spChg>
        <pc:spChg chg="add del">
          <ac:chgData name="Connie K. King" userId="84d9239f-fdff-4f4e-a339-9bf2ec4543d8" providerId="ADAL" clId="{CF5457FA-8609-444B-9045-7D1DDAE99633}" dt="2020-10-03T17:54:32.565" v="1938" actId="26606"/>
          <ac:spMkLst>
            <pc:docMk/>
            <pc:sldMk cId="3561315700" sldId="265"/>
            <ac:spMk id="16" creationId="{A7B99495-F43F-4D80-A44F-2CB4764EB90B}"/>
          </ac:spMkLst>
        </pc:spChg>
        <pc:spChg chg="add del">
          <ac:chgData name="Connie K. King" userId="84d9239f-fdff-4f4e-a339-9bf2ec4543d8" providerId="ADAL" clId="{CF5457FA-8609-444B-9045-7D1DDAE99633}" dt="2020-10-03T17:54:41.725" v="1940" actId="26606"/>
          <ac:spMkLst>
            <pc:docMk/>
            <pc:sldMk cId="3561315700" sldId="265"/>
            <ac:spMk id="18" creationId="{4CBF9756-6AC8-4C65-84DF-56FBFFA1D873}"/>
          </ac:spMkLst>
        </pc:spChg>
        <pc:spChg chg="add del">
          <ac:chgData name="Connie K. King" userId="84d9239f-fdff-4f4e-a339-9bf2ec4543d8" providerId="ADAL" clId="{CF5457FA-8609-444B-9045-7D1DDAE99633}" dt="2020-10-03T17:54:41.725" v="1940" actId="26606"/>
          <ac:spMkLst>
            <pc:docMk/>
            <pc:sldMk cId="3561315700" sldId="265"/>
            <ac:spMk id="19" creationId="{6A84B152-3496-4C52-AF08-97AFFC09DD2C}"/>
          </ac:spMkLst>
        </pc:spChg>
        <pc:spChg chg="add del">
          <ac:chgData name="Connie K. King" userId="84d9239f-fdff-4f4e-a339-9bf2ec4543d8" providerId="ADAL" clId="{CF5457FA-8609-444B-9045-7D1DDAE99633}" dt="2020-10-03T17:54:41.725" v="1940" actId="26606"/>
          <ac:spMkLst>
            <pc:docMk/>
            <pc:sldMk cId="3561315700" sldId="265"/>
            <ac:spMk id="20" creationId="{2D385988-EAAF-4C27-AF8A-2BFBECAF3D4F}"/>
          </ac:spMkLst>
        </pc:spChg>
        <pc:spChg chg="add del">
          <ac:chgData name="Connie K. King" userId="84d9239f-fdff-4f4e-a339-9bf2ec4543d8" providerId="ADAL" clId="{CF5457FA-8609-444B-9045-7D1DDAE99633}" dt="2020-10-03T17:54:41.725" v="1940" actId="26606"/>
          <ac:spMkLst>
            <pc:docMk/>
            <pc:sldMk cId="3561315700" sldId="265"/>
            <ac:spMk id="21" creationId="{6B2ADB95-0FA3-4BD7-A8AC-89D014A83E5B}"/>
          </ac:spMkLst>
        </pc:spChg>
        <pc:spChg chg="add del">
          <ac:chgData name="Connie K. King" userId="84d9239f-fdff-4f4e-a339-9bf2ec4543d8" providerId="ADAL" clId="{CF5457FA-8609-444B-9045-7D1DDAE99633}" dt="2020-10-03T17:54:41.725" v="1940" actId="26606"/>
          <ac:spMkLst>
            <pc:docMk/>
            <pc:sldMk cId="3561315700" sldId="265"/>
            <ac:spMk id="23" creationId="{C924DBCE-E731-4B22-8181-A39C1D86276C}"/>
          </ac:spMkLst>
        </pc:spChg>
        <pc:spChg chg="add del">
          <ac:chgData name="Connie K. King" userId="84d9239f-fdff-4f4e-a339-9bf2ec4543d8" providerId="ADAL" clId="{CF5457FA-8609-444B-9045-7D1DDAE99633}" dt="2020-10-03T17:54:41.725" v="1940" actId="26606"/>
          <ac:spMkLst>
            <pc:docMk/>
            <pc:sldMk cId="3561315700" sldId="265"/>
            <ac:spMk id="24" creationId="{B621D332-7329-4994-8836-C429A51B7549}"/>
          </ac:spMkLst>
        </pc:spChg>
        <pc:spChg chg="add del">
          <ac:chgData name="Connie K. King" userId="84d9239f-fdff-4f4e-a339-9bf2ec4543d8" providerId="ADAL" clId="{CF5457FA-8609-444B-9045-7D1DDAE99633}" dt="2020-10-03T17:54:41.725" v="1940" actId="26606"/>
          <ac:spMkLst>
            <pc:docMk/>
            <pc:sldMk cId="3561315700" sldId="265"/>
            <ac:spMk id="26" creationId="{2D20F754-35A9-4508-BE3C-C59996D1437B}"/>
          </ac:spMkLst>
        </pc:spChg>
        <pc:spChg chg="add">
          <ac:chgData name="Connie K. King" userId="84d9239f-fdff-4f4e-a339-9bf2ec4543d8" providerId="ADAL" clId="{CF5457FA-8609-444B-9045-7D1DDAE99633}" dt="2020-10-03T17:54:41.788" v="1941" actId="26606"/>
          <ac:spMkLst>
            <pc:docMk/>
            <pc:sldMk cId="3561315700" sldId="265"/>
            <ac:spMk id="28" creationId="{117AB3D3-3C9C-4DED-809A-78734805B895}"/>
          </ac:spMkLst>
        </pc:spChg>
        <pc:spChg chg="add">
          <ac:chgData name="Connie K. King" userId="84d9239f-fdff-4f4e-a339-9bf2ec4543d8" providerId="ADAL" clId="{CF5457FA-8609-444B-9045-7D1DDAE99633}" dt="2020-10-03T17:54:41.788" v="1941" actId="26606"/>
          <ac:spMkLst>
            <pc:docMk/>
            <pc:sldMk cId="3561315700" sldId="265"/>
            <ac:spMk id="29" creationId="{3A9A4357-BD1D-4622-A4FE-766E6AB8DE84}"/>
          </ac:spMkLst>
        </pc:spChg>
        <pc:spChg chg="add">
          <ac:chgData name="Connie K. King" userId="84d9239f-fdff-4f4e-a339-9bf2ec4543d8" providerId="ADAL" clId="{CF5457FA-8609-444B-9045-7D1DDAE99633}" dt="2020-10-03T17:54:41.788" v="1941" actId="26606"/>
          <ac:spMkLst>
            <pc:docMk/>
            <pc:sldMk cId="3561315700" sldId="265"/>
            <ac:spMk id="30" creationId="{E659831F-0D9A-4C63-9EBB-8435B85A440F}"/>
          </ac:spMkLst>
        </pc:spChg>
        <pc:spChg chg="add">
          <ac:chgData name="Connie K. King" userId="84d9239f-fdff-4f4e-a339-9bf2ec4543d8" providerId="ADAL" clId="{CF5457FA-8609-444B-9045-7D1DDAE99633}" dt="2020-10-03T17:54:41.788" v="1941" actId="26606"/>
          <ac:spMkLst>
            <pc:docMk/>
            <pc:sldMk cId="3561315700" sldId="265"/>
            <ac:spMk id="31" creationId="{E6995CE5-F890-4ABA-82A2-26507CE8D2A3}"/>
          </ac:spMkLst>
        </pc:spChg>
        <pc:picChg chg="add mod ord">
          <ac:chgData name="Connie K. King" userId="84d9239f-fdff-4f4e-a339-9bf2ec4543d8" providerId="ADAL" clId="{CF5457FA-8609-444B-9045-7D1DDAE99633}" dt="2020-10-03T17:54:41.788" v="1941" actId="26606"/>
          <ac:picMkLst>
            <pc:docMk/>
            <pc:sldMk cId="3561315700" sldId="265"/>
            <ac:picMk id="6" creationId="{E6803687-CB16-4075-A582-4B41FD0D311F}"/>
          </ac:picMkLst>
        </pc:picChg>
        <pc:cxnChg chg="add del">
          <ac:chgData name="Connie K. King" userId="84d9239f-fdff-4f4e-a339-9bf2ec4543d8" providerId="ADAL" clId="{CF5457FA-8609-444B-9045-7D1DDAE99633}" dt="2020-10-03T17:54:41.725" v="1940" actId="26606"/>
          <ac:cxnSpMkLst>
            <pc:docMk/>
            <pc:sldMk cId="3561315700" sldId="265"/>
            <ac:cxnSpMk id="22" creationId="{43621FD4-D14D-45D5-9A57-9A2DE5EA59C0}"/>
          </ac:cxnSpMkLst>
        </pc:cxnChg>
      </pc:sldChg>
      <pc:sldChg chg="addSp delSp modSp add ord addCm delCm modCm">
        <pc:chgData name="Connie K. King" userId="84d9239f-fdff-4f4e-a339-9bf2ec4543d8" providerId="ADAL" clId="{CF5457FA-8609-444B-9045-7D1DDAE99633}" dt="2020-10-03T18:06:34.422" v="2137" actId="1076"/>
        <pc:sldMkLst>
          <pc:docMk/>
          <pc:sldMk cId="469216480" sldId="266"/>
        </pc:sldMkLst>
        <pc:spChg chg="add mod">
          <ac:chgData name="Connie K. King" userId="84d9239f-fdff-4f4e-a339-9bf2ec4543d8" providerId="ADAL" clId="{CF5457FA-8609-444B-9045-7D1DDAE99633}" dt="2020-10-03T18:06:34.422" v="2137" actId="1076"/>
          <ac:spMkLst>
            <pc:docMk/>
            <pc:sldMk cId="469216480" sldId="266"/>
            <ac:spMk id="2" creationId="{E4255750-1E5D-407B-A67F-46DB6C89F7C5}"/>
          </ac:spMkLst>
        </pc:spChg>
        <pc:spChg chg="add del mod">
          <ac:chgData name="Connie K. King" userId="84d9239f-fdff-4f4e-a339-9bf2ec4543d8" providerId="ADAL" clId="{CF5457FA-8609-444B-9045-7D1DDAE99633}" dt="2020-10-03T17:35:53.928" v="1754"/>
          <ac:spMkLst>
            <pc:docMk/>
            <pc:sldMk cId="469216480" sldId="266"/>
            <ac:spMk id="5" creationId="{CD6D1C41-25B8-4990-8315-1F92C71F5C23}"/>
          </ac:spMkLst>
        </pc:spChg>
        <pc:spChg chg="add del mod">
          <ac:chgData name="Connie K. King" userId="84d9239f-fdff-4f4e-a339-9bf2ec4543d8" providerId="ADAL" clId="{CF5457FA-8609-444B-9045-7D1DDAE99633}" dt="2020-10-03T17:36:18.524" v="1756"/>
          <ac:spMkLst>
            <pc:docMk/>
            <pc:sldMk cId="469216480" sldId="266"/>
            <ac:spMk id="8" creationId="{8EB83571-3DF9-4B39-AC7A-86772709EA90}"/>
          </ac:spMkLst>
        </pc:spChg>
        <pc:spChg chg="add del mod">
          <ac:chgData name="Connie K. King" userId="84d9239f-fdff-4f4e-a339-9bf2ec4543d8" providerId="ADAL" clId="{CF5457FA-8609-444B-9045-7D1DDAE99633}" dt="2020-10-03T17:39:43.562" v="1772"/>
          <ac:spMkLst>
            <pc:docMk/>
            <pc:sldMk cId="469216480" sldId="266"/>
            <ac:spMk id="13" creationId="{A2FB077E-3A26-47A2-B5E4-9B31839C4262}"/>
          </ac:spMkLst>
        </pc:spChg>
        <pc:spChg chg="add del mod">
          <ac:chgData name="Connie K. King" userId="84d9239f-fdff-4f4e-a339-9bf2ec4543d8" providerId="ADAL" clId="{CF5457FA-8609-444B-9045-7D1DDAE99633}" dt="2020-10-03T17:42:45.825" v="1788"/>
          <ac:spMkLst>
            <pc:docMk/>
            <pc:sldMk cId="469216480" sldId="266"/>
            <ac:spMk id="16" creationId="{E5C87578-1A17-43C2-8953-7BE8BE4A0C57}"/>
          </ac:spMkLst>
        </pc:spChg>
        <pc:picChg chg="add mod">
          <ac:chgData name="Connie K. King" userId="84d9239f-fdff-4f4e-a339-9bf2ec4543d8" providerId="ADAL" clId="{CF5457FA-8609-444B-9045-7D1DDAE99633}" dt="2020-10-03T17:43:42.803" v="1794" actId="14100"/>
          <ac:picMkLst>
            <pc:docMk/>
            <pc:sldMk cId="469216480" sldId="266"/>
            <ac:picMk id="4" creationId="{191F406A-B480-4ACB-B7E4-A177EB4F437A}"/>
          </ac:picMkLst>
        </pc:picChg>
        <pc:picChg chg="add mod">
          <ac:chgData name="Connie K. King" userId="84d9239f-fdff-4f4e-a339-9bf2ec4543d8" providerId="ADAL" clId="{CF5457FA-8609-444B-9045-7D1DDAE99633}" dt="2020-10-03T17:43:35.267" v="1791" actId="1076"/>
          <ac:picMkLst>
            <pc:docMk/>
            <pc:sldMk cId="469216480" sldId="266"/>
            <ac:picMk id="7" creationId="{BB6D73B7-C879-4846-8349-50C6A9429E52}"/>
          </ac:picMkLst>
        </pc:picChg>
        <pc:picChg chg="add mod">
          <ac:chgData name="Connie K. King" userId="84d9239f-fdff-4f4e-a339-9bf2ec4543d8" providerId="ADAL" clId="{CF5457FA-8609-444B-9045-7D1DDAE99633}" dt="2020-10-03T17:43:47.579" v="1795" actId="1076"/>
          <ac:picMkLst>
            <pc:docMk/>
            <pc:sldMk cId="469216480" sldId="266"/>
            <ac:picMk id="10" creationId="{7A5FD6EE-8DFA-456C-99E0-A028C4B91E15}"/>
          </ac:picMkLst>
        </pc:picChg>
        <pc:picChg chg="add mod">
          <ac:chgData name="Connie K. King" userId="84d9239f-fdff-4f4e-a339-9bf2ec4543d8" providerId="ADAL" clId="{CF5457FA-8609-444B-9045-7D1DDAE99633}" dt="2020-10-03T17:43:20.675" v="1789" actId="1076"/>
          <ac:picMkLst>
            <pc:docMk/>
            <pc:sldMk cId="469216480" sldId="266"/>
            <ac:picMk id="12" creationId="{7A92E809-D446-424A-B18A-3C707F281002}"/>
          </ac:picMkLst>
        </pc:picChg>
        <pc:picChg chg="add mod">
          <ac:chgData name="Connie K. King" userId="84d9239f-fdff-4f4e-a339-9bf2ec4543d8" providerId="ADAL" clId="{CF5457FA-8609-444B-9045-7D1DDAE99633}" dt="2020-10-03T17:43:31.059" v="1790" actId="1076"/>
          <ac:picMkLst>
            <pc:docMk/>
            <pc:sldMk cId="469216480" sldId="266"/>
            <ac:picMk id="15" creationId="{BF79A04E-39AB-4D54-A41D-CCEE58E6D414}"/>
          </ac:picMkLst>
        </pc:picChg>
      </pc:sldChg>
      <pc:sldChg chg="modSp add del">
        <pc:chgData name="Connie K. King" userId="84d9239f-fdff-4f4e-a339-9bf2ec4543d8" providerId="ADAL" clId="{CF5457FA-8609-444B-9045-7D1DDAE99633}" dt="2020-10-03T17:21:03.655" v="1105" actId="2696"/>
        <pc:sldMkLst>
          <pc:docMk/>
          <pc:sldMk cId="264085970" sldId="267"/>
        </pc:sldMkLst>
        <pc:spChg chg="mod">
          <ac:chgData name="Connie K. King" userId="84d9239f-fdff-4f4e-a339-9bf2ec4543d8" providerId="ADAL" clId="{CF5457FA-8609-444B-9045-7D1DDAE99633}" dt="2020-10-03T17:20:47.237" v="1104"/>
          <ac:spMkLst>
            <pc:docMk/>
            <pc:sldMk cId="264085970" sldId="267"/>
            <ac:spMk id="4" creationId="{41D2C86F-81A6-46B2-9702-4C8C9B4B309E}"/>
          </ac:spMkLst>
        </pc:spChg>
      </pc:sldChg>
    </pc:docChg>
  </pc:docChgLst>
  <pc:docChgLst>
    <pc:chgData name="Connie K. King" userId="S::cking@paulding.k12.ga.us::84d9239f-fdff-4f4e-a339-9bf2ec4543d8" providerId="AD" clId="Web-{06DA94AF-D4F4-FAEE-D137-7A665A166C7E}"/>
    <pc:docChg chg="addSld delSld modSld addMainMaster delMainMaster">
      <pc:chgData name="Connie K. King" userId="S::cking@paulding.k12.ga.us::84d9239f-fdff-4f4e-a339-9bf2ec4543d8" providerId="AD" clId="Web-{06DA94AF-D4F4-FAEE-D137-7A665A166C7E}" dt="2020-10-02T19:47:01.309" v="251" actId="20577"/>
      <pc:docMkLst>
        <pc:docMk/>
      </pc:docMkLst>
      <pc:sldChg chg="addSp modSp mod modClrScheme chgLayout">
        <pc:chgData name="Connie K. King" userId="S::cking@paulding.k12.ga.us::84d9239f-fdff-4f4e-a339-9bf2ec4543d8" providerId="AD" clId="Web-{06DA94AF-D4F4-FAEE-D137-7A665A166C7E}" dt="2020-10-02T19:43:29.990" v="213"/>
        <pc:sldMkLst>
          <pc:docMk/>
          <pc:sldMk cId="130326768" sldId="256"/>
        </pc:sldMkLst>
        <pc:spChg chg="mod ord">
          <ac:chgData name="Connie K. King" userId="S::cking@paulding.k12.ga.us::84d9239f-fdff-4f4e-a339-9bf2ec4543d8" providerId="AD" clId="Web-{06DA94AF-D4F4-FAEE-D137-7A665A166C7E}" dt="2020-10-02T19:35:24.476" v="14"/>
          <ac:spMkLst>
            <pc:docMk/>
            <pc:sldMk cId="130326768" sldId="256"/>
            <ac:spMk id="2" creationId="{9D1B8B3D-7292-421A-99FE-3AF92FE3EDE1}"/>
          </ac:spMkLst>
        </pc:spChg>
        <pc:spChg chg="mod ord">
          <ac:chgData name="Connie K. King" userId="S::cking@paulding.k12.ga.us::84d9239f-fdff-4f4e-a339-9bf2ec4543d8" providerId="AD" clId="Web-{06DA94AF-D4F4-FAEE-D137-7A665A166C7E}" dt="2020-10-02T19:35:24.476" v="14"/>
          <ac:spMkLst>
            <pc:docMk/>
            <pc:sldMk cId="130326768" sldId="256"/>
            <ac:spMk id="3" creationId="{F065216A-82C4-40B2-9E2D-47781624D80C}"/>
          </ac:spMkLst>
        </pc:spChg>
        <pc:spChg chg="add">
          <ac:chgData name="Connie K. King" userId="S::cking@paulding.k12.ga.us::84d9239f-fdff-4f4e-a339-9bf2ec4543d8" providerId="AD" clId="Web-{06DA94AF-D4F4-FAEE-D137-7A665A166C7E}" dt="2020-10-02T19:43:29.990" v="213"/>
          <ac:spMkLst>
            <pc:docMk/>
            <pc:sldMk cId="130326768" sldId="256"/>
            <ac:spMk id="17" creationId="{AAD8F19F-4A55-467B-BED0-8837659A90A4}"/>
          </ac:spMkLst>
        </pc:spChg>
      </pc:sldChg>
      <pc:sldChg chg="mod modClrScheme chgLayout">
        <pc:chgData name="Connie K. King" userId="S::cking@paulding.k12.ga.us::84d9239f-fdff-4f4e-a339-9bf2ec4543d8" providerId="AD" clId="Web-{06DA94AF-D4F4-FAEE-D137-7A665A166C7E}" dt="2020-10-02T19:35:24.476" v="14"/>
        <pc:sldMkLst>
          <pc:docMk/>
          <pc:sldMk cId="2424340230" sldId="257"/>
        </pc:sldMkLst>
      </pc:sldChg>
      <pc:sldChg chg="mod modClrScheme chgLayout">
        <pc:chgData name="Connie K. King" userId="S::cking@paulding.k12.ga.us::84d9239f-fdff-4f4e-a339-9bf2ec4543d8" providerId="AD" clId="Web-{06DA94AF-D4F4-FAEE-D137-7A665A166C7E}" dt="2020-10-02T19:35:24.476" v="14"/>
        <pc:sldMkLst>
          <pc:docMk/>
          <pc:sldMk cId="1347569235" sldId="258"/>
        </pc:sldMkLst>
      </pc:sldChg>
      <pc:sldChg chg="addSp delSp modSp mod setBg modClrScheme delDesignElem chgLayout">
        <pc:chgData name="Connie K. King" userId="S::cking@paulding.k12.ga.us::84d9239f-fdff-4f4e-a339-9bf2ec4543d8" providerId="AD" clId="Web-{06DA94AF-D4F4-FAEE-D137-7A665A166C7E}" dt="2020-10-02T19:35:29.477" v="15"/>
        <pc:sldMkLst>
          <pc:docMk/>
          <pc:sldMk cId="1850651517" sldId="259"/>
        </pc:sldMkLst>
        <pc:spChg chg="mod">
          <ac:chgData name="Connie K. King" userId="S::cking@paulding.k12.ga.us::84d9239f-fdff-4f4e-a339-9bf2ec4543d8" providerId="AD" clId="Web-{06DA94AF-D4F4-FAEE-D137-7A665A166C7E}" dt="2020-10-02T19:33:51.286" v="10"/>
          <ac:spMkLst>
            <pc:docMk/>
            <pc:sldMk cId="1850651517" sldId="259"/>
            <ac:spMk id="3" creationId="{E7CD0A4C-9440-4859-BA15-B197A67EBAE1}"/>
          </ac:spMkLst>
        </pc:spChg>
        <pc:spChg chg="add mod ord">
          <ac:chgData name="Connie K. King" userId="S::cking@paulding.k12.ga.us::84d9239f-fdff-4f4e-a339-9bf2ec4543d8" providerId="AD" clId="Web-{06DA94AF-D4F4-FAEE-D137-7A665A166C7E}" dt="2020-10-02T19:35:24.476" v="14"/>
          <ac:spMkLst>
            <pc:docMk/>
            <pc:sldMk cId="1850651517" sldId="259"/>
            <ac:spMk id="4" creationId="{BD3F3618-09AD-4D1F-8B25-12EA4B5D49DB}"/>
          </ac:spMkLst>
        </pc:spChg>
        <pc:spChg chg="add">
          <ac:chgData name="Connie K. King" userId="S::cking@paulding.k12.ga.us::84d9239f-fdff-4f4e-a339-9bf2ec4543d8" providerId="AD" clId="Web-{06DA94AF-D4F4-FAEE-D137-7A665A166C7E}" dt="2020-10-02T19:35:29.477" v="15"/>
          <ac:spMkLst>
            <pc:docMk/>
            <pc:sldMk cId="1850651517" sldId="259"/>
            <ac:spMk id="6" creationId="{1707FC24-6981-43D9-B525-C7832BA22463}"/>
          </ac:spMkLst>
        </pc:spChg>
        <pc:spChg chg="add del">
          <ac:chgData name="Connie K. King" userId="S::cking@paulding.k12.ga.us::84d9239f-fdff-4f4e-a339-9bf2ec4543d8" providerId="AD" clId="Web-{06DA94AF-D4F4-FAEE-D137-7A665A166C7E}" dt="2020-10-02T19:35:07.148" v="13"/>
          <ac:spMkLst>
            <pc:docMk/>
            <pc:sldMk cId="1850651517" sldId="259"/>
            <ac:spMk id="9" creationId="{1707FC24-6981-43D9-B525-C7832BA22463}"/>
          </ac:spMkLst>
        </pc:spChg>
        <pc:picChg chg="mod">
          <ac:chgData name="Connie K. King" userId="S::cking@paulding.k12.ga.us::84d9239f-fdff-4f4e-a339-9bf2ec4543d8" providerId="AD" clId="Web-{06DA94AF-D4F4-FAEE-D137-7A665A166C7E}" dt="2020-10-02T19:33:51.286" v="10"/>
          <ac:picMkLst>
            <pc:docMk/>
            <pc:sldMk cId="1850651517" sldId="259"/>
            <ac:picMk id="2" creationId="{54B38CB8-A5C6-4A9E-A6B2-AF6E46DF99B6}"/>
          </ac:picMkLst>
        </pc:picChg>
      </pc:sldChg>
      <pc:sldChg chg="mod setBg modClrScheme chgLayout">
        <pc:chgData name="Connie K. King" userId="S::cking@paulding.k12.ga.us::84d9239f-fdff-4f4e-a339-9bf2ec4543d8" providerId="AD" clId="Web-{06DA94AF-D4F4-FAEE-D137-7A665A166C7E}" dt="2020-10-02T19:35:58.931" v="16"/>
        <pc:sldMkLst>
          <pc:docMk/>
          <pc:sldMk cId="2824597078" sldId="260"/>
        </pc:sldMkLst>
      </pc:sldChg>
      <pc:sldChg chg="del mod modClrScheme chgLayout">
        <pc:chgData name="Connie K. King" userId="S::cking@paulding.k12.ga.us::84d9239f-fdff-4f4e-a339-9bf2ec4543d8" providerId="AD" clId="Web-{06DA94AF-D4F4-FAEE-D137-7A665A166C7E}" dt="2020-10-02T19:38:16.122" v="18"/>
        <pc:sldMkLst>
          <pc:docMk/>
          <pc:sldMk cId="1784161721" sldId="261"/>
        </pc:sldMkLst>
      </pc:sldChg>
      <pc:sldChg chg="addSp delSp modSp new mod setBg">
        <pc:chgData name="Connie K. King" userId="S::cking@paulding.k12.ga.us::84d9239f-fdff-4f4e-a339-9bf2ec4543d8" providerId="AD" clId="Web-{06DA94AF-D4F4-FAEE-D137-7A665A166C7E}" dt="2020-10-02T19:47:01.309" v="251" actId="20577"/>
        <pc:sldMkLst>
          <pc:docMk/>
          <pc:sldMk cId="650129867" sldId="262"/>
        </pc:sldMkLst>
        <pc:spChg chg="mod">
          <ac:chgData name="Connie K. King" userId="S::cking@paulding.k12.ga.us::84d9239f-fdff-4f4e-a339-9bf2ec4543d8" providerId="AD" clId="Web-{06DA94AF-D4F4-FAEE-D137-7A665A166C7E}" dt="2020-10-02T19:44:59.993" v="239"/>
          <ac:spMkLst>
            <pc:docMk/>
            <pc:sldMk cId="650129867" sldId="262"/>
            <ac:spMk id="2" creationId="{BB2B37A2-D980-4297-91C0-F0C9FE764F8B}"/>
          </ac:spMkLst>
        </pc:spChg>
        <pc:spChg chg="del">
          <ac:chgData name="Connie K. King" userId="S::cking@paulding.k12.ga.us::84d9239f-fdff-4f4e-a339-9bf2ec4543d8" providerId="AD" clId="Web-{06DA94AF-D4F4-FAEE-D137-7A665A166C7E}" dt="2020-10-02T19:44:49.133" v="238"/>
          <ac:spMkLst>
            <pc:docMk/>
            <pc:sldMk cId="650129867" sldId="262"/>
            <ac:spMk id="3" creationId="{1B6BB9F1-CB77-4BE4-97B1-BC1F88D4F261}"/>
          </ac:spMkLst>
        </pc:spChg>
        <pc:spChg chg="mod">
          <ac:chgData name="Connie K. King" userId="S::cking@paulding.k12.ga.us::84d9239f-fdff-4f4e-a339-9bf2ec4543d8" providerId="AD" clId="Web-{06DA94AF-D4F4-FAEE-D137-7A665A166C7E}" dt="2020-10-02T19:47:01.309" v="251" actId="20577"/>
          <ac:spMkLst>
            <pc:docMk/>
            <pc:sldMk cId="650129867" sldId="262"/>
            <ac:spMk id="4" creationId="{5B4A8144-5141-460C-9934-28F23EAB53A8}"/>
          </ac:spMkLst>
        </pc:spChg>
        <pc:spChg chg="add">
          <ac:chgData name="Connie K. King" userId="S::cking@paulding.k12.ga.us::84d9239f-fdff-4f4e-a339-9bf2ec4543d8" providerId="AD" clId="Web-{06DA94AF-D4F4-FAEE-D137-7A665A166C7E}" dt="2020-10-02T19:44:59.993" v="239"/>
          <ac:spMkLst>
            <pc:docMk/>
            <pc:sldMk cId="650129867" sldId="262"/>
            <ac:spMk id="10" creationId="{E8A8EAB8-D2FF-444D-B34B-7D32F106AD0E}"/>
          </ac:spMkLst>
        </pc:spChg>
        <pc:picChg chg="add mod ord modCrop">
          <ac:chgData name="Connie K. King" userId="S::cking@paulding.k12.ga.us::84d9239f-fdff-4f4e-a339-9bf2ec4543d8" providerId="AD" clId="Web-{06DA94AF-D4F4-FAEE-D137-7A665A166C7E}" dt="2020-10-02T19:44:59.993" v="239"/>
          <ac:picMkLst>
            <pc:docMk/>
            <pc:sldMk cId="650129867" sldId="262"/>
            <ac:picMk id="5" creationId="{EB91BD60-EE48-417C-AE93-89441314202A}"/>
          </ac:picMkLst>
        </pc:picChg>
        <pc:cxnChg chg="add">
          <ac:chgData name="Connie K. King" userId="S::cking@paulding.k12.ga.us::84d9239f-fdff-4f4e-a339-9bf2ec4543d8" providerId="AD" clId="Web-{06DA94AF-D4F4-FAEE-D137-7A665A166C7E}" dt="2020-10-02T19:44:59.993" v="239"/>
          <ac:cxnSpMkLst>
            <pc:docMk/>
            <pc:sldMk cId="650129867" sldId="262"/>
            <ac:cxnSpMk id="12" creationId="{EEA38897-7BA3-4408-8083-3235339C4A60}"/>
          </ac:cxnSpMkLst>
        </pc:cxnChg>
        <pc:cxnChg chg="add">
          <ac:chgData name="Connie K. King" userId="S::cking@paulding.k12.ga.us::84d9239f-fdff-4f4e-a339-9bf2ec4543d8" providerId="AD" clId="Web-{06DA94AF-D4F4-FAEE-D137-7A665A166C7E}" dt="2020-10-02T19:44:59.993" v="239"/>
          <ac:cxnSpMkLst>
            <pc:docMk/>
            <pc:sldMk cId="650129867" sldId="262"/>
            <ac:cxnSpMk id="14" creationId="{F11AD06B-AB20-4097-8606-5DA00DBACE88}"/>
          </ac:cxnSpMkLst>
        </pc:cxnChg>
      </pc:sldChg>
      <pc:sldMasterChg chg="del delSldLayout">
        <pc:chgData name="Connie K. King" userId="S::cking@paulding.k12.ga.us::84d9239f-fdff-4f4e-a339-9bf2ec4543d8" providerId="AD" clId="Web-{06DA94AF-D4F4-FAEE-D137-7A665A166C7E}" dt="2020-10-02T19:32:39.847" v="5"/>
        <pc:sldMasterMkLst>
          <pc:docMk/>
          <pc:sldMasterMk cId="1638941214" sldId="2147483660"/>
        </pc:sldMasterMkLst>
        <pc:sldLayoutChg chg="del">
          <pc:chgData name="Connie K. King" userId="S::cking@paulding.k12.ga.us::84d9239f-fdff-4f4e-a339-9bf2ec4543d8" providerId="AD" clId="Web-{06DA94AF-D4F4-FAEE-D137-7A665A166C7E}" dt="2020-10-02T19:32:39.847" v="5"/>
          <pc:sldLayoutMkLst>
            <pc:docMk/>
            <pc:sldMasterMk cId="1638941214" sldId="2147483660"/>
            <pc:sldLayoutMk cId="3198420100" sldId="2147483661"/>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185735554" sldId="2147483662"/>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1179592753" sldId="2147483663"/>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431486949" sldId="2147483664"/>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2339215274" sldId="2147483665"/>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3720170228" sldId="2147483666"/>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410849443" sldId="2147483667"/>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1847450608" sldId="2147483668"/>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2056001078" sldId="2147483669"/>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4291833236" sldId="2147483670"/>
          </pc:sldLayoutMkLst>
        </pc:sldLayoutChg>
        <pc:sldLayoutChg chg="del">
          <pc:chgData name="Connie K. King" userId="S::cking@paulding.k12.ga.us::84d9239f-fdff-4f4e-a339-9bf2ec4543d8" providerId="AD" clId="Web-{06DA94AF-D4F4-FAEE-D137-7A665A166C7E}" dt="2020-10-02T19:32:39.847" v="5"/>
          <pc:sldLayoutMkLst>
            <pc:docMk/>
            <pc:sldMasterMk cId="1638941214" sldId="2147483660"/>
            <pc:sldLayoutMk cId="2445652688" sldId="2147483671"/>
          </pc:sldLayoutMkLst>
        </pc:sldLayoutChg>
      </pc:sldMasterChg>
      <pc:sldMasterChg chg="add del addSldLayout delSldLayout modSldLayout">
        <pc:chgData name="Connie K. King" userId="S::cking@paulding.k12.ga.us::84d9239f-fdff-4f4e-a339-9bf2ec4543d8" providerId="AD" clId="Web-{06DA94AF-D4F4-FAEE-D137-7A665A166C7E}" dt="2020-10-02T19:32:57.285" v="6"/>
        <pc:sldMasterMkLst>
          <pc:docMk/>
          <pc:sldMasterMk cId="3232915501" sldId="2147483672"/>
        </pc:sldMasterMkLst>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3557823686" sldId="2147483673"/>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1945524707" sldId="2147483674"/>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166320742" sldId="2147483675"/>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949966771" sldId="2147483676"/>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2963932321" sldId="2147483677"/>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2709790591" sldId="2147483678"/>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773708977" sldId="2147483679"/>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14745618" sldId="2147483680"/>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3879312681" sldId="2147483681"/>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2148030823" sldId="2147483682"/>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2201030634" sldId="2147483683"/>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847236165" sldId="2147483684"/>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3329575609" sldId="2147483685"/>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1921916471" sldId="2147483686"/>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4204865151" sldId="2147483687"/>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2162504773" sldId="2147483688"/>
          </pc:sldLayoutMkLst>
        </pc:sldLayoutChg>
        <pc:sldLayoutChg chg="add del mod replId">
          <pc:chgData name="Connie K. King" userId="S::cking@paulding.k12.ga.us::84d9239f-fdff-4f4e-a339-9bf2ec4543d8" providerId="AD" clId="Web-{06DA94AF-D4F4-FAEE-D137-7A665A166C7E}" dt="2020-10-02T19:32:57.285" v="6"/>
          <pc:sldLayoutMkLst>
            <pc:docMk/>
            <pc:sldMasterMk cId="3232915501" sldId="2147483672"/>
            <pc:sldLayoutMk cId="4011983785" sldId="2147483689"/>
          </pc:sldLayoutMkLst>
        </pc:sldLayoutChg>
      </pc:sldMasterChg>
      <pc:sldMasterChg chg="add del addSldLayout delSldLayout modSldLayout">
        <pc:chgData name="Connie K. King" userId="S::cking@paulding.k12.ga.us::84d9239f-fdff-4f4e-a339-9bf2ec4543d8" providerId="AD" clId="Web-{06DA94AF-D4F4-FAEE-D137-7A665A166C7E}" dt="2020-10-02T19:33:41.333" v="9"/>
        <pc:sldMasterMkLst>
          <pc:docMk/>
          <pc:sldMasterMk cId="728112586" sldId="2147483690"/>
        </pc:sldMasterMkLst>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4276101807" sldId="2147483691"/>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2567170025" sldId="2147483692"/>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77280234" sldId="2147483693"/>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1742600661" sldId="2147483694"/>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1951096864" sldId="2147483695"/>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4076557054" sldId="2147483696"/>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3512768908" sldId="2147483697"/>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861003275" sldId="2147483698"/>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1525658696" sldId="2147483699"/>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1616366381" sldId="2147483700"/>
          </pc:sldLayoutMkLst>
        </pc:sldLayoutChg>
        <pc:sldLayoutChg chg="add del mod replId">
          <pc:chgData name="Connie K. King" userId="S::cking@paulding.k12.ga.us::84d9239f-fdff-4f4e-a339-9bf2ec4543d8" providerId="AD" clId="Web-{06DA94AF-D4F4-FAEE-D137-7A665A166C7E}" dt="2020-10-02T19:33:41.333" v="9"/>
          <pc:sldLayoutMkLst>
            <pc:docMk/>
            <pc:sldMasterMk cId="728112586" sldId="2147483690"/>
            <pc:sldLayoutMk cId="606918714" sldId="2147483701"/>
          </pc:sldLayoutMkLst>
        </pc:sldLayoutChg>
      </pc:sldMasterChg>
      <pc:sldMasterChg chg="add del addSldLayout delSldLayout modSldLayout">
        <pc:chgData name="Connie K. King" userId="S::cking@paulding.k12.ga.us::84d9239f-fdff-4f4e-a339-9bf2ec4543d8" providerId="AD" clId="Web-{06DA94AF-D4F4-FAEE-D137-7A665A166C7E}" dt="2020-10-02T19:35:07.148" v="13"/>
        <pc:sldMasterMkLst>
          <pc:docMk/>
          <pc:sldMasterMk cId="3385995125" sldId="2147483702"/>
        </pc:sldMasterMkLst>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2638110054" sldId="2147483703"/>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4148988432" sldId="2147483704"/>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1666699175" sldId="2147483705"/>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371030530" sldId="2147483706"/>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1693711239" sldId="2147483707"/>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3060891573" sldId="2147483708"/>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427326210" sldId="2147483709"/>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3717923305" sldId="2147483710"/>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2941445108" sldId="2147483711"/>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2180312690" sldId="2147483712"/>
          </pc:sldLayoutMkLst>
        </pc:sldLayoutChg>
        <pc:sldLayoutChg chg="add del mod replId">
          <pc:chgData name="Connie K. King" userId="S::cking@paulding.k12.ga.us::84d9239f-fdff-4f4e-a339-9bf2ec4543d8" providerId="AD" clId="Web-{06DA94AF-D4F4-FAEE-D137-7A665A166C7E}" dt="2020-10-02T19:35:07.148" v="13"/>
          <pc:sldLayoutMkLst>
            <pc:docMk/>
            <pc:sldMasterMk cId="3385995125" sldId="2147483702"/>
            <pc:sldLayoutMk cId="2406877814" sldId="2147483713"/>
          </pc:sldLayoutMkLst>
        </pc:sldLayoutChg>
      </pc:sldMasterChg>
      <pc:sldMasterChg chg="add del addSldLayout delSldLayout modSldLayout">
        <pc:chgData name="Connie K. King" userId="S::cking@paulding.k12.ga.us::84d9239f-fdff-4f4e-a339-9bf2ec4543d8" providerId="AD" clId="Web-{06DA94AF-D4F4-FAEE-D137-7A665A166C7E}" dt="2020-10-02T19:35:24.476" v="14"/>
        <pc:sldMasterMkLst>
          <pc:docMk/>
          <pc:sldMasterMk cId="2655802828" sldId="2147483714"/>
        </pc:sldMasterMkLst>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3970054619" sldId="2147483715"/>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3357639057" sldId="2147483716"/>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963930928" sldId="2147483717"/>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3695644498" sldId="2147483718"/>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4253261930" sldId="2147483719"/>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1964586891" sldId="2147483720"/>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1089072460" sldId="2147483721"/>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924463866" sldId="2147483722"/>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1514470442" sldId="2147483723"/>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3326895260" sldId="2147483724"/>
          </pc:sldLayoutMkLst>
        </pc:sldLayoutChg>
        <pc:sldLayoutChg chg="add del mod replId">
          <pc:chgData name="Connie K. King" userId="S::cking@paulding.k12.ga.us::84d9239f-fdff-4f4e-a339-9bf2ec4543d8" providerId="AD" clId="Web-{06DA94AF-D4F4-FAEE-D137-7A665A166C7E}" dt="2020-10-02T19:35:24.476" v="14"/>
          <pc:sldLayoutMkLst>
            <pc:docMk/>
            <pc:sldMasterMk cId="2655802828" sldId="2147483714"/>
            <pc:sldLayoutMk cId="2935337503" sldId="2147483725"/>
          </pc:sldLayoutMkLst>
        </pc:sldLayoutChg>
      </pc:sldMasterChg>
      <pc:sldMasterChg chg="add addSldLayout modSldLayout">
        <pc:chgData name="Connie K. King" userId="S::cking@paulding.k12.ga.us::84d9239f-fdff-4f4e-a339-9bf2ec4543d8" providerId="AD" clId="Web-{06DA94AF-D4F4-FAEE-D137-7A665A166C7E}" dt="2020-10-02T19:35:24.476" v="14"/>
        <pc:sldMasterMkLst>
          <pc:docMk/>
          <pc:sldMasterMk cId="4056098835" sldId="2147483726"/>
        </pc:sldMasterMkLst>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398612912" sldId="2147483727"/>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49697068" sldId="2147483728"/>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3651807491" sldId="2147483729"/>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2161745904" sldId="2147483730"/>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1574140463" sldId="2147483731"/>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1450612034" sldId="2147483732"/>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701508340" sldId="2147483733"/>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2306171438" sldId="2147483734"/>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3123418329" sldId="2147483735"/>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2201855407" sldId="2147483736"/>
          </pc:sldLayoutMkLst>
        </pc:sldLayoutChg>
        <pc:sldLayoutChg chg="add mod replId">
          <pc:chgData name="Connie K. King" userId="S::cking@paulding.k12.ga.us::84d9239f-fdff-4f4e-a339-9bf2ec4543d8" providerId="AD" clId="Web-{06DA94AF-D4F4-FAEE-D137-7A665A166C7E}" dt="2020-10-02T19:35:24.476" v="14"/>
          <pc:sldLayoutMkLst>
            <pc:docMk/>
            <pc:sldMasterMk cId="4056098835" sldId="2147483726"/>
            <pc:sldLayoutMk cId="4080039769" sldId="2147483737"/>
          </pc:sldLayoutMkLst>
        </pc:sldLayoutChg>
      </pc:sldMasterChg>
    </pc:docChg>
  </pc:docChgLst>
  <pc:docChgLst>
    <pc:chgData name="Connie K. King" userId="S::cking@paulding.k12.ga.us::84d9239f-fdff-4f4e-a339-9bf2ec4543d8" providerId="AD" clId="Web-{BEA59186-860F-AF9B-03C9-7BE3BDB8674F}"/>
    <pc:docChg chg="modSld addMainMaster delMainMaster">
      <pc:chgData name="Connie K. King" userId="S::cking@paulding.k12.ga.us::84d9239f-fdff-4f4e-a339-9bf2ec4543d8" providerId="AD" clId="Web-{BEA59186-860F-AF9B-03C9-7BE3BDB8674F}" dt="2020-10-02T19:25:31.347" v="307"/>
      <pc:docMkLst>
        <pc:docMk/>
      </pc:docMkLst>
      <pc:sldChg chg="delSp modSp mod modClrScheme delDesignElem chgLayout">
        <pc:chgData name="Connie K. King" userId="S::cking@paulding.k12.ga.us::84d9239f-fdff-4f4e-a339-9bf2ec4543d8" providerId="AD" clId="Web-{BEA59186-860F-AF9B-03C9-7BE3BDB8674F}" dt="2020-10-02T19:25:31.347" v="307"/>
        <pc:sldMkLst>
          <pc:docMk/>
          <pc:sldMk cId="130326768" sldId="256"/>
        </pc:sldMkLst>
        <pc:spChg chg="mod ord">
          <ac:chgData name="Connie K. King" userId="S::cking@paulding.k12.ga.us::84d9239f-fdff-4f4e-a339-9bf2ec4543d8" providerId="AD" clId="Web-{BEA59186-860F-AF9B-03C9-7BE3BDB8674F}" dt="2020-10-02T19:25:31.347" v="307"/>
          <ac:spMkLst>
            <pc:docMk/>
            <pc:sldMk cId="130326768" sldId="256"/>
            <ac:spMk id="2" creationId="{9D1B8B3D-7292-421A-99FE-3AF92FE3EDE1}"/>
          </ac:spMkLst>
        </pc:spChg>
        <pc:spChg chg="mod ord">
          <ac:chgData name="Connie K. King" userId="S::cking@paulding.k12.ga.us::84d9239f-fdff-4f4e-a339-9bf2ec4543d8" providerId="AD" clId="Web-{BEA59186-860F-AF9B-03C9-7BE3BDB8674F}" dt="2020-10-02T19:25:31.347" v="307"/>
          <ac:spMkLst>
            <pc:docMk/>
            <pc:sldMk cId="130326768" sldId="256"/>
            <ac:spMk id="3" creationId="{F065216A-82C4-40B2-9E2D-47781624D80C}"/>
          </ac:spMkLst>
        </pc:spChg>
        <pc:spChg chg="del">
          <ac:chgData name="Connie K. King" userId="S::cking@paulding.k12.ga.us::84d9239f-fdff-4f4e-a339-9bf2ec4543d8" providerId="AD" clId="Web-{BEA59186-860F-AF9B-03C9-7BE3BDB8674F}" dt="2020-10-02T19:25:31.347" v="307"/>
          <ac:spMkLst>
            <pc:docMk/>
            <pc:sldMk cId="130326768" sldId="256"/>
            <ac:spMk id="20" creationId="{AAD8F19F-4A55-467B-BED0-8837659A90A4}"/>
          </ac:spMkLst>
        </pc:spChg>
      </pc:sldChg>
      <pc:sldChg chg="mod modClrScheme chgLayout">
        <pc:chgData name="Connie K. King" userId="S::cking@paulding.k12.ga.us::84d9239f-fdff-4f4e-a339-9bf2ec4543d8" providerId="AD" clId="Web-{BEA59186-860F-AF9B-03C9-7BE3BDB8674F}" dt="2020-10-02T19:25:31.347" v="307"/>
        <pc:sldMkLst>
          <pc:docMk/>
          <pc:sldMk cId="2424340230" sldId="257"/>
        </pc:sldMkLst>
      </pc:sldChg>
      <pc:sldChg chg="mod modClrScheme chgLayout">
        <pc:chgData name="Connie K. King" userId="S::cking@paulding.k12.ga.us::84d9239f-fdff-4f4e-a339-9bf2ec4543d8" providerId="AD" clId="Web-{BEA59186-860F-AF9B-03C9-7BE3BDB8674F}" dt="2020-10-02T19:25:31.347" v="307"/>
        <pc:sldMkLst>
          <pc:docMk/>
          <pc:sldMk cId="1347569235" sldId="258"/>
        </pc:sldMkLst>
      </pc:sldChg>
      <pc:sldChg chg="mod modClrScheme chgLayout">
        <pc:chgData name="Connie K. King" userId="S::cking@paulding.k12.ga.us::84d9239f-fdff-4f4e-a339-9bf2ec4543d8" providerId="AD" clId="Web-{BEA59186-860F-AF9B-03C9-7BE3BDB8674F}" dt="2020-10-02T19:25:31.347" v="307"/>
        <pc:sldMkLst>
          <pc:docMk/>
          <pc:sldMk cId="1850651517" sldId="259"/>
        </pc:sldMkLst>
      </pc:sldChg>
      <pc:sldChg chg="addSp delSp modSp mod modClrScheme delDesignElem chgLayout">
        <pc:chgData name="Connie K. King" userId="S::cking@paulding.k12.ga.us::84d9239f-fdff-4f4e-a339-9bf2ec4543d8" providerId="AD" clId="Web-{BEA59186-860F-AF9B-03C9-7BE3BDB8674F}" dt="2020-10-02T19:25:31.347" v="307"/>
        <pc:sldMkLst>
          <pc:docMk/>
          <pc:sldMk cId="2824597078" sldId="260"/>
        </pc:sldMkLst>
        <pc:spChg chg="mod">
          <ac:chgData name="Connie K. King" userId="S::cking@paulding.k12.ga.us::84d9239f-fdff-4f4e-a339-9bf2ec4543d8" providerId="AD" clId="Web-{BEA59186-860F-AF9B-03C9-7BE3BDB8674F}" dt="2020-10-02T19:23:17.922" v="294" actId="20577"/>
          <ac:spMkLst>
            <pc:docMk/>
            <pc:sldMk cId="2824597078" sldId="260"/>
            <ac:spMk id="3" creationId="{CFD6F174-5A9B-4A1D-A22D-D1081D9FF36E}"/>
          </ac:spMkLst>
        </pc:spChg>
        <pc:spChg chg="mod">
          <ac:chgData name="Connie K. King" userId="S::cking@paulding.k12.ga.us::84d9239f-fdff-4f4e-a339-9bf2ec4543d8" providerId="AD" clId="Web-{BEA59186-860F-AF9B-03C9-7BE3BDB8674F}" dt="2020-10-02T19:23:05.281" v="287" actId="20577"/>
          <ac:spMkLst>
            <pc:docMk/>
            <pc:sldMk cId="2824597078" sldId="260"/>
            <ac:spMk id="4" creationId="{07440BCA-ED8D-42F0-8037-9A3EF5E85507}"/>
          </ac:spMkLst>
        </pc:spChg>
        <pc:spChg chg="del">
          <ac:chgData name="Connie K. King" userId="S::cking@paulding.k12.ga.us::84d9239f-fdff-4f4e-a339-9bf2ec4543d8" providerId="AD" clId="Web-{BEA59186-860F-AF9B-03C9-7BE3BDB8674F}" dt="2020-10-02T19:25:31.347" v="307"/>
          <ac:spMkLst>
            <pc:docMk/>
            <pc:sldMk cId="2824597078" sldId="260"/>
            <ac:spMk id="6" creationId="{32BC26D8-82FB-445E-AA49-62A77D7C1EE0}"/>
          </ac:spMkLst>
        </pc:spChg>
        <pc:spChg chg="del">
          <ac:chgData name="Connie K. King" userId="S::cking@paulding.k12.ga.us::84d9239f-fdff-4f4e-a339-9bf2ec4543d8" providerId="AD" clId="Web-{BEA59186-860F-AF9B-03C9-7BE3BDB8674F}" dt="2020-10-02T19:25:31.347" v="307"/>
          <ac:spMkLst>
            <pc:docMk/>
            <pc:sldMk cId="2824597078" sldId="260"/>
            <ac:spMk id="7" creationId="{CB44330D-EA18-4254-AA95-EB49948539B8}"/>
          </ac:spMkLst>
        </pc:spChg>
        <pc:spChg chg="add mod">
          <ac:chgData name="Connie K. King" userId="S::cking@paulding.k12.ga.us::84d9239f-fdff-4f4e-a339-9bf2ec4543d8" providerId="AD" clId="Web-{BEA59186-860F-AF9B-03C9-7BE3BDB8674F}" dt="2020-10-02T19:23:27.438" v="297" actId="20577"/>
          <ac:spMkLst>
            <pc:docMk/>
            <pc:sldMk cId="2824597078" sldId="260"/>
            <ac:spMk id="8" creationId="{94333A0F-A51F-46C9-AA4B-C28E99143C36}"/>
          </ac:spMkLst>
        </pc:spChg>
        <pc:picChg chg="mod">
          <ac:chgData name="Connie K. King" userId="S::cking@paulding.k12.ga.us::84d9239f-fdff-4f4e-a339-9bf2ec4543d8" providerId="AD" clId="Web-{BEA59186-860F-AF9B-03C9-7BE3BDB8674F}" dt="2020-10-02T19:18:51.727" v="224" actId="1076"/>
          <ac:picMkLst>
            <pc:docMk/>
            <pc:sldMk cId="2824597078" sldId="260"/>
            <ac:picMk id="2" creationId="{5B971D11-9C70-4CAF-B269-64E5B814B978}"/>
          </ac:picMkLst>
        </pc:picChg>
        <pc:picChg chg="mod">
          <ac:chgData name="Connie K. King" userId="S::cking@paulding.k12.ga.us::84d9239f-fdff-4f4e-a339-9bf2ec4543d8" providerId="AD" clId="Web-{BEA59186-860F-AF9B-03C9-7BE3BDB8674F}" dt="2020-10-02T19:20:24.652" v="243" actId="1076"/>
          <ac:picMkLst>
            <pc:docMk/>
            <pc:sldMk cId="2824597078" sldId="260"/>
            <ac:picMk id="5" creationId="{7254B096-FECE-40D7-AE26-AEE30F41665A}"/>
          </ac:picMkLst>
        </pc:picChg>
        <pc:picChg chg="add mod">
          <ac:chgData name="Connie K. King" userId="S::cking@paulding.k12.ga.us::84d9239f-fdff-4f4e-a339-9bf2ec4543d8" providerId="AD" clId="Web-{BEA59186-860F-AF9B-03C9-7BE3BDB8674F}" dt="2020-10-02T19:24:46.846" v="306" actId="1076"/>
          <ac:picMkLst>
            <pc:docMk/>
            <pc:sldMk cId="2824597078" sldId="260"/>
            <ac:picMk id="9" creationId="{B37345FD-96C2-40BF-859F-5F344A6449EB}"/>
          </ac:picMkLst>
        </pc:picChg>
      </pc:sldChg>
      <pc:sldChg chg="mod modClrScheme chgLayout">
        <pc:chgData name="Connie K. King" userId="S::cking@paulding.k12.ga.us::84d9239f-fdff-4f4e-a339-9bf2ec4543d8" providerId="AD" clId="Web-{BEA59186-860F-AF9B-03C9-7BE3BDB8674F}" dt="2020-10-02T19:25:31.347" v="307"/>
        <pc:sldMkLst>
          <pc:docMk/>
          <pc:sldMk cId="1784161721" sldId="261"/>
        </pc:sldMkLst>
      </pc:sldChg>
      <pc:sldMasterChg chg="del delSldLayout">
        <pc:chgData name="Connie K. King" userId="S::cking@paulding.k12.ga.us::84d9239f-fdff-4f4e-a339-9bf2ec4543d8" providerId="AD" clId="Web-{BEA59186-860F-AF9B-03C9-7BE3BDB8674F}" dt="2020-10-02T19:25:31.347" v="307"/>
        <pc:sldMasterMkLst>
          <pc:docMk/>
          <pc:sldMasterMk cId="2727779515" sldId="2147483648"/>
        </pc:sldMasterMkLst>
        <pc:sldLayoutChg chg="del">
          <pc:chgData name="Connie K. King" userId="S::cking@paulding.k12.ga.us::84d9239f-fdff-4f4e-a339-9bf2ec4543d8" providerId="AD" clId="Web-{BEA59186-860F-AF9B-03C9-7BE3BDB8674F}" dt="2020-10-02T19:25:31.347" v="307"/>
          <pc:sldLayoutMkLst>
            <pc:docMk/>
            <pc:sldMasterMk cId="2727779515" sldId="2147483648"/>
            <pc:sldLayoutMk cId="3852198190" sldId="2147483649"/>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2251015805" sldId="2147483650"/>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3426283783" sldId="2147483651"/>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3876613123" sldId="2147483652"/>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1585201259" sldId="2147483653"/>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4034342056" sldId="2147483654"/>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2073097485" sldId="2147483655"/>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3333160816" sldId="2147483656"/>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922838239" sldId="2147483657"/>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2660323343" sldId="2147483658"/>
          </pc:sldLayoutMkLst>
        </pc:sldLayoutChg>
        <pc:sldLayoutChg chg="del">
          <pc:chgData name="Connie K. King" userId="S::cking@paulding.k12.ga.us::84d9239f-fdff-4f4e-a339-9bf2ec4543d8" providerId="AD" clId="Web-{BEA59186-860F-AF9B-03C9-7BE3BDB8674F}" dt="2020-10-02T19:25:31.347" v="307"/>
          <pc:sldLayoutMkLst>
            <pc:docMk/>
            <pc:sldMasterMk cId="2727779515" sldId="2147483648"/>
            <pc:sldLayoutMk cId="2885367147" sldId="2147483659"/>
          </pc:sldLayoutMkLst>
        </pc:sldLayoutChg>
      </pc:sldMasterChg>
      <pc:sldMasterChg chg="add addSldLayout modSldLayout">
        <pc:chgData name="Connie K. King" userId="S::cking@paulding.k12.ga.us::84d9239f-fdff-4f4e-a339-9bf2ec4543d8" providerId="AD" clId="Web-{BEA59186-860F-AF9B-03C9-7BE3BDB8674F}" dt="2020-10-02T19:25:31.347" v="307"/>
        <pc:sldMasterMkLst>
          <pc:docMk/>
          <pc:sldMasterMk cId="1638941214" sldId="2147483660"/>
        </pc:sldMasterMkLst>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3198420100" sldId="2147483661"/>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185735554" sldId="2147483662"/>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1179592753" sldId="2147483663"/>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431486949" sldId="2147483664"/>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2339215274" sldId="2147483665"/>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3720170228" sldId="2147483666"/>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410849443" sldId="2147483667"/>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1847450608" sldId="2147483668"/>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2056001078" sldId="2147483669"/>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4291833236" sldId="2147483670"/>
          </pc:sldLayoutMkLst>
        </pc:sldLayoutChg>
        <pc:sldLayoutChg chg="add mod replId">
          <pc:chgData name="Connie K. King" userId="S::cking@paulding.k12.ga.us::84d9239f-fdff-4f4e-a339-9bf2ec4543d8" providerId="AD" clId="Web-{BEA59186-860F-AF9B-03C9-7BE3BDB8674F}" dt="2020-10-02T19:25:31.347" v="307"/>
          <pc:sldLayoutMkLst>
            <pc:docMk/>
            <pc:sldMasterMk cId="1638941214" sldId="2147483660"/>
            <pc:sldLayoutMk cId="2445652688" sldId="2147483671"/>
          </pc:sldLayoutMkLst>
        </pc:sldLayoutChg>
      </pc:sldMasterChg>
    </pc:docChg>
  </pc:docChgLst>
  <pc:docChgLst>
    <pc:chgData name="Connie K. King" userId="S::cking@paulding.k12.ga.us::84d9239f-fdff-4f4e-a339-9bf2ec4543d8" providerId="AD" clId="Web-{647F701F-84F0-93DF-6998-02411E77D48D}"/>
    <pc:docChg chg="modSld">
      <pc:chgData name="Connie K. King" userId="S::cking@paulding.k12.ga.us::84d9239f-fdff-4f4e-a339-9bf2ec4543d8" providerId="AD" clId="Web-{647F701F-84F0-93DF-6998-02411E77D48D}" dt="2020-10-02T19:04:49.239" v="216" actId="20577"/>
      <pc:docMkLst>
        <pc:docMk/>
      </pc:docMkLst>
      <pc:sldChg chg="addSp modSp">
        <pc:chgData name="Connie K. King" userId="S::cking@paulding.k12.ga.us::84d9239f-fdff-4f4e-a339-9bf2ec4543d8" providerId="AD" clId="Web-{647F701F-84F0-93DF-6998-02411E77D48D}" dt="2020-10-02T18:52:50.251" v="1" actId="1076"/>
        <pc:sldMkLst>
          <pc:docMk/>
          <pc:sldMk cId="1850651517" sldId="259"/>
        </pc:sldMkLst>
        <pc:picChg chg="add mod">
          <ac:chgData name="Connie K. King" userId="S::cking@paulding.k12.ga.us::84d9239f-fdff-4f4e-a339-9bf2ec4543d8" providerId="AD" clId="Web-{647F701F-84F0-93DF-6998-02411E77D48D}" dt="2020-10-02T18:52:50.251" v="1" actId="1076"/>
          <ac:picMkLst>
            <pc:docMk/>
            <pc:sldMk cId="1850651517" sldId="259"/>
            <ac:picMk id="2" creationId="{54B38CB8-A5C6-4A9E-A6B2-AF6E46DF99B6}"/>
          </ac:picMkLst>
        </pc:picChg>
      </pc:sldChg>
      <pc:sldChg chg="addSp delSp modSp mod setBg">
        <pc:chgData name="Connie K. King" userId="S::cking@paulding.k12.ga.us::84d9239f-fdff-4f4e-a339-9bf2ec4543d8" providerId="AD" clId="Web-{647F701F-84F0-93DF-6998-02411E77D48D}" dt="2020-10-02T19:04:45.707" v="214" actId="20577"/>
        <pc:sldMkLst>
          <pc:docMk/>
          <pc:sldMk cId="2824597078" sldId="260"/>
        </pc:sldMkLst>
        <pc:spChg chg="mod ord">
          <ac:chgData name="Connie K. King" userId="S::cking@paulding.k12.ga.us::84d9239f-fdff-4f4e-a339-9bf2ec4543d8" providerId="AD" clId="Web-{647F701F-84F0-93DF-6998-02411E77D48D}" dt="2020-10-02T19:03:54.504" v="209"/>
          <ac:spMkLst>
            <pc:docMk/>
            <pc:sldMk cId="2824597078" sldId="260"/>
            <ac:spMk id="3" creationId="{CFD6F174-5A9B-4A1D-A22D-D1081D9FF36E}"/>
          </ac:spMkLst>
        </pc:spChg>
        <pc:spChg chg="add mod">
          <ac:chgData name="Connie K. King" userId="S::cking@paulding.k12.ga.us::84d9239f-fdff-4f4e-a339-9bf2ec4543d8" providerId="AD" clId="Web-{647F701F-84F0-93DF-6998-02411E77D48D}" dt="2020-10-02T19:04:45.707" v="214" actId="20577"/>
          <ac:spMkLst>
            <pc:docMk/>
            <pc:sldMk cId="2824597078" sldId="260"/>
            <ac:spMk id="4" creationId="{07440BCA-ED8D-42F0-8037-9A3EF5E85507}"/>
          </ac:spMkLst>
        </pc:spChg>
        <pc:spChg chg="add">
          <ac:chgData name="Connie K. King" userId="S::cking@paulding.k12.ga.us::84d9239f-fdff-4f4e-a339-9bf2ec4543d8" providerId="AD" clId="Web-{647F701F-84F0-93DF-6998-02411E77D48D}" dt="2020-10-02T19:03:54.504" v="209"/>
          <ac:spMkLst>
            <pc:docMk/>
            <pc:sldMk cId="2824597078" sldId="260"/>
            <ac:spMk id="6" creationId="{32BC26D8-82FB-445E-AA49-62A77D7C1EE0}"/>
          </ac:spMkLst>
        </pc:spChg>
        <pc:spChg chg="add">
          <ac:chgData name="Connie K. King" userId="S::cking@paulding.k12.ga.us::84d9239f-fdff-4f4e-a339-9bf2ec4543d8" providerId="AD" clId="Web-{647F701F-84F0-93DF-6998-02411E77D48D}" dt="2020-10-02T19:03:54.504" v="209"/>
          <ac:spMkLst>
            <pc:docMk/>
            <pc:sldMk cId="2824597078" sldId="260"/>
            <ac:spMk id="7" creationId="{CB44330D-EA18-4254-AA95-EB49948539B8}"/>
          </ac:spMkLst>
        </pc:spChg>
        <pc:spChg chg="add del">
          <ac:chgData name="Connie K. King" userId="S::cking@paulding.k12.ga.us::84d9239f-fdff-4f4e-a339-9bf2ec4543d8" providerId="AD" clId="Web-{647F701F-84F0-93DF-6998-02411E77D48D}" dt="2020-10-02T19:03:54.504" v="208"/>
          <ac:spMkLst>
            <pc:docMk/>
            <pc:sldMk cId="2824597078" sldId="260"/>
            <ac:spMk id="9" creationId="{57845966-6EFC-468A-9CC7-BAB4B95854E7}"/>
          </ac:spMkLst>
        </pc:spChg>
        <pc:spChg chg="add del">
          <ac:chgData name="Connie K. King" userId="S::cking@paulding.k12.ga.us::84d9239f-fdff-4f4e-a339-9bf2ec4543d8" providerId="AD" clId="Web-{647F701F-84F0-93DF-6998-02411E77D48D}" dt="2020-10-02T19:03:54.504" v="208"/>
          <ac:spMkLst>
            <pc:docMk/>
            <pc:sldMk cId="2824597078" sldId="260"/>
            <ac:spMk id="13" creationId="{ADAD1991-FFD1-4E94-ABAB-7560D33008E4}"/>
          </ac:spMkLst>
        </pc:spChg>
        <pc:picChg chg="add mod">
          <ac:chgData name="Connie K. King" userId="S::cking@paulding.k12.ga.us::84d9239f-fdff-4f4e-a339-9bf2ec4543d8" providerId="AD" clId="Web-{647F701F-84F0-93DF-6998-02411E77D48D}" dt="2020-10-02T19:04:26.723" v="213" actId="1076"/>
          <ac:picMkLst>
            <pc:docMk/>
            <pc:sldMk cId="2824597078" sldId="260"/>
            <ac:picMk id="2" creationId="{5B971D11-9C70-4CAF-B269-64E5B814B978}"/>
          </ac:picMkLst>
        </pc:picChg>
        <pc:picChg chg="add del">
          <ac:chgData name="Connie K. King" userId="S::cking@paulding.k12.ga.us::84d9239f-fdff-4f4e-a339-9bf2ec4543d8" providerId="AD" clId="Web-{647F701F-84F0-93DF-6998-02411E77D48D}" dt="2020-10-02T19:03:54.504" v="208"/>
          <ac:picMkLst>
            <pc:docMk/>
            <pc:sldMk cId="2824597078" sldId="260"/>
            <ac:picMk id="11" creationId="{75554383-98AF-4A47-BB65-705FAAA4BE6A}"/>
          </ac:picMkLst>
        </pc:picChg>
      </pc:sldChg>
    </pc:docChg>
  </pc:docChgLst>
  <pc:docChgLst>
    <pc:chgData name="Connie K. King" userId="S::cking@paulding.k12.ga.us::84d9239f-fdff-4f4e-a339-9bf2ec4543d8" providerId="AD" clId="Web-{009F3900-D29D-50EE-DBE6-A1CCC650C827}"/>
    <pc:docChg chg="modSld">
      <pc:chgData name="Connie K. King" userId="S::cking@paulding.k12.ga.us::84d9239f-fdff-4f4e-a339-9bf2ec4543d8" providerId="AD" clId="Web-{009F3900-D29D-50EE-DBE6-A1CCC650C827}" dt="2020-10-02T19:07:40.500" v="22" actId="1076"/>
      <pc:docMkLst>
        <pc:docMk/>
      </pc:docMkLst>
      <pc:sldChg chg="addSp modSp">
        <pc:chgData name="Connie K. King" userId="S::cking@paulding.k12.ga.us::84d9239f-fdff-4f4e-a339-9bf2ec4543d8" providerId="AD" clId="Web-{009F3900-D29D-50EE-DBE6-A1CCC650C827}" dt="2020-10-02T19:07:40.500" v="22" actId="1076"/>
        <pc:sldMkLst>
          <pc:docMk/>
          <pc:sldMk cId="2824597078" sldId="260"/>
        </pc:sldMkLst>
        <pc:spChg chg="mod">
          <ac:chgData name="Connie K. King" userId="S::cking@paulding.k12.ga.us::84d9239f-fdff-4f4e-a339-9bf2ec4543d8" providerId="AD" clId="Web-{009F3900-D29D-50EE-DBE6-A1CCC650C827}" dt="2020-10-02T19:07:37.516" v="20" actId="20577"/>
          <ac:spMkLst>
            <pc:docMk/>
            <pc:sldMk cId="2824597078" sldId="260"/>
            <ac:spMk id="3" creationId="{CFD6F174-5A9B-4A1D-A22D-D1081D9FF36E}"/>
          </ac:spMkLst>
        </pc:spChg>
        <pc:spChg chg="mod">
          <ac:chgData name="Connie K. King" userId="S::cking@paulding.k12.ga.us::84d9239f-fdff-4f4e-a339-9bf2ec4543d8" providerId="AD" clId="Web-{009F3900-D29D-50EE-DBE6-A1CCC650C827}" dt="2020-10-02T19:07:40.500" v="22" actId="1076"/>
          <ac:spMkLst>
            <pc:docMk/>
            <pc:sldMk cId="2824597078" sldId="260"/>
            <ac:spMk id="4" creationId="{07440BCA-ED8D-42F0-8037-9A3EF5E85507}"/>
          </ac:spMkLst>
        </pc:spChg>
        <pc:picChg chg="add mod">
          <ac:chgData name="Connie K. King" userId="S::cking@paulding.k12.ga.us::84d9239f-fdff-4f4e-a339-9bf2ec4543d8" providerId="AD" clId="Web-{009F3900-D29D-50EE-DBE6-A1CCC650C827}" dt="2020-10-02T19:07:09.687" v="10" actId="1076"/>
          <ac:picMkLst>
            <pc:docMk/>
            <pc:sldMk cId="2824597078" sldId="260"/>
            <ac:picMk id="5" creationId="{7254B096-FECE-40D7-AE26-AEE30F41665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61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1855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003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69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51807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174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414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061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150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617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341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10/5/2020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5609883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lightexistenceblog.wordpress.com/2016/06/29/inspirational-quote-wednesday-11/" TargetMode="External"/><Relationship Id="rId2" Type="http://schemas.openxmlformats.org/officeDocument/2006/relationships/image" Target="../media/image29.jp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listheory.prattsils.org/a-tale-of-teens-tweens-and-technology-addiction/" TargetMode="External"/><Relationship Id="rId7" Type="http://schemas.openxmlformats.org/officeDocument/2006/relationships/hyperlink" Target="https://pixabay.com/en/horses-horse-heads-expressive-379729/" TargetMode="External"/><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hyperlink" Target="http://en.wikipedia.org/wiki/File:Black_Labrador_Retrievers_portrait.jpg" TargetMode="External"/><Relationship Id="rId5" Type="http://schemas.openxmlformats.org/officeDocument/2006/relationships/hyperlink" Target="http://scherlund.blogspot.com/2017/02/we-can-double-teens-learning-education.html" TargetMode="External"/><Relationship Id="rId10" Type="http://schemas.openxmlformats.org/officeDocument/2006/relationships/image" Target="../media/image28.jpg"/><Relationship Id="rId4" Type="http://schemas.openxmlformats.org/officeDocument/2006/relationships/image" Target="../media/image25.jpg"/><Relationship Id="rId9" Type="http://schemas.openxmlformats.org/officeDocument/2006/relationships/hyperlink" Target="https://leadershipfreak.blog/2011/09/18/how-to-make-passion-convinc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Two bald eagles against snowy mountains">
            <a:extLst>
              <a:ext uri="{FF2B5EF4-FFF2-40B4-BE49-F238E27FC236}">
                <a16:creationId xmlns:a16="http://schemas.microsoft.com/office/drawing/2014/main" id="{DA0670DB-9939-481A-97B0-7A643034F3E7}"/>
              </a:ext>
            </a:extLst>
          </p:cNvPr>
          <p:cNvPicPr>
            <a:picLocks noChangeAspect="1"/>
          </p:cNvPicPr>
          <p:nvPr/>
        </p:nvPicPr>
        <p:blipFill rotWithShape="1">
          <a:blip r:embed="rId2">
            <a:extLst>
              <a:ext uri="{28A0092B-C50C-407E-A947-70E740481C1C}">
                <a14:useLocalDpi xmlns:a14="http://schemas.microsoft.com/office/drawing/2010/main" val="0"/>
              </a:ext>
            </a:extLst>
          </a:blip>
          <a:srcRect l="13595"/>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3" name="Picture 12" descr="Bee depositing into a honeycomb">
            <a:extLst>
              <a:ext uri="{FF2B5EF4-FFF2-40B4-BE49-F238E27FC236}">
                <a16:creationId xmlns:a16="http://schemas.microsoft.com/office/drawing/2014/main" id="{A7FF5FB6-E452-4255-B738-28FF6276DEC0}"/>
              </a:ext>
            </a:extLst>
          </p:cNvPr>
          <p:cNvPicPr>
            <a:picLocks noChangeAspect="1"/>
          </p:cNvPicPr>
          <p:nvPr/>
        </p:nvPicPr>
        <p:blipFill rotWithShape="1">
          <a:blip r:embed="rId3">
            <a:extLst>
              <a:ext uri="{28A0092B-C50C-407E-A947-70E740481C1C}">
                <a14:useLocalDpi xmlns:a14="http://schemas.microsoft.com/office/drawing/2010/main" val="0"/>
              </a:ext>
            </a:extLst>
          </a:blip>
          <a:srcRect r="2019" b="3"/>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Falcon landing">
            <a:extLst>
              <a:ext uri="{FF2B5EF4-FFF2-40B4-BE49-F238E27FC236}">
                <a16:creationId xmlns:a16="http://schemas.microsoft.com/office/drawing/2014/main" id="{6F5CD80B-F154-4570-9865-C3A7DBE166F9}"/>
              </a:ext>
            </a:extLst>
          </p:cNvPr>
          <p:cNvPicPr>
            <a:picLocks noChangeAspect="1"/>
          </p:cNvPicPr>
          <p:nvPr/>
        </p:nvPicPr>
        <p:blipFill rotWithShape="1">
          <a:blip r:embed="rId4">
            <a:extLst>
              <a:ext uri="{28A0092B-C50C-407E-A947-70E740481C1C}">
                <a14:useLocalDpi xmlns:a14="http://schemas.microsoft.com/office/drawing/2010/main" val="0"/>
              </a:ext>
            </a:extLst>
          </a:blip>
          <a:srcRect r="-3" b="22078"/>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1" name="Picture 10" descr="Mandrill face">
            <a:extLst>
              <a:ext uri="{FF2B5EF4-FFF2-40B4-BE49-F238E27FC236}">
                <a16:creationId xmlns:a16="http://schemas.microsoft.com/office/drawing/2014/main" id="{41E0C7E6-4509-497A-9F75-0B4A0FF7CD7B}"/>
              </a:ext>
            </a:extLst>
          </p:cNvPr>
          <p:cNvPicPr>
            <a:picLocks noChangeAspect="1"/>
          </p:cNvPicPr>
          <p:nvPr/>
        </p:nvPicPr>
        <p:blipFill rotWithShape="1">
          <a:blip r:embed="rId5">
            <a:extLst>
              <a:ext uri="{28A0092B-C50C-407E-A947-70E740481C1C}">
                <a14:useLocalDpi xmlns:a14="http://schemas.microsoft.com/office/drawing/2010/main" val="0"/>
              </a:ext>
            </a:extLst>
          </a:blip>
          <a:srcRect l="5559" r="34509" b="-2"/>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7" name="Picture 6" descr="Group of people having fun at music concert">
            <a:extLst>
              <a:ext uri="{FF2B5EF4-FFF2-40B4-BE49-F238E27FC236}">
                <a16:creationId xmlns:a16="http://schemas.microsoft.com/office/drawing/2014/main" id="{C1D25B80-E170-4599-B8CD-528BBF89458C}"/>
              </a:ext>
            </a:extLst>
          </p:cNvPr>
          <p:cNvPicPr>
            <a:picLocks noChangeAspect="1"/>
          </p:cNvPicPr>
          <p:nvPr/>
        </p:nvPicPr>
        <p:blipFill rotWithShape="1">
          <a:blip r:embed="rId6">
            <a:extLst>
              <a:ext uri="{28A0092B-C50C-407E-A947-70E740481C1C}">
                <a14:useLocalDpi xmlns:a14="http://schemas.microsoft.com/office/drawing/2010/main" val="0"/>
              </a:ext>
            </a:extLst>
          </a:blip>
          <a:srcRect r="19074" b="2"/>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17"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036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1B8B3D-7292-421A-99FE-3AF92FE3EDE1}"/>
              </a:ext>
            </a:extLst>
          </p:cNvPr>
          <p:cNvSpPr>
            <a:spLocks noGrp="1"/>
          </p:cNvSpPr>
          <p:nvPr>
            <p:ph type="ctrTitle"/>
          </p:nvPr>
        </p:nvSpPr>
        <p:spPr>
          <a:xfrm>
            <a:off x="6619164" y="4189864"/>
            <a:ext cx="4997354" cy="2163872"/>
          </a:xfrm>
        </p:spPr>
        <p:txBody>
          <a:bodyPr anchor="t">
            <a:normAutofit/>
          </a:bodyPr>
          <a:lstStyle/>
          <a:p>
            <a:pPr algn="r"/>
            <a:r>
              <a:rPr lang="en-US" sz="4700">
                <a:solidFill>
                  <a:srgbClr val="FFFFFF"/>
                </a:solidFill>
              </a:rPr>
              <a:t>Environmental </a:t>
            </a:r>
            <a:br>
              <a:rPr lang="en-US" sz="4700">
                <a:solidFill>
                  <a:srgbClr val="FFFFFF"/>
                </a:solidFill>
              </a:rPr>
            </a:br>
            <a:r>
              <a:rPr lang="en-US" sz="4700">
                <a:solidFill>
                  <a:srgbClr val="FFFFFF"/>
                </a:solidFill>
              </a:rPr>
              <a:t>Science</a:t>
            </a:r>
            <a:br>
              <a:rPr lang="en-US" sz="4700">
                <a:solidFill>
                  <a:srgbClr val="FFFFFF"/>
                </a:solidFill>
              </a:rPr>
            </a:br>
            <a:r>
              <a:rPr lang="en-US" sz="4700">
                <a:solidFill>
                  <a:srgbClr val="FFFFFF"/>
                </a:solidFill>
              </a:rPr>
              <a:t>Class</a:t>
            </a:r>
          </a:p>
        </p:txBody>
      </p:sp>
      <p:sp>
        <p:nvSpPr>
          <p:cNvPr id="3" name="Subtitle 2">
            <a:extLst>
              <a:ext uri="{FF2B5EF4-FFF2-40B4-BE49-F238E27FC236}">
                <a16:creationId xmlns:a16="http://schemas.microsoft.com/office/drawing/2014/main" id="{F065216A-82C4-40B2-9E2D-47781624D80C}"/>
              </a:ext>
            </a:extLst>
          </p:cNvPr>
          <p:cNvSpPr>
            <a:spLocks noGrp="1"/>
          </p:cNvSpPr>
          <p:nvPr>
            <p:ph type="subTitle" idx="1"/>
          </p:nvPr>
        </p:nvSpPr>
        <p:spPr>
          <a:xfrm>
            <a:off x="7381876" y="3304307"/>
            <a:ext cx="4234642" cy="826661"/>
          </a:xfrm>
        </p:spPr>
        <p:txBody>
          <a:bodyPr anchor="b">
            <a:normAutofit/>
          </a:bodyPr>
          <a:lstStyle/>
          <a:p>
            <a:pPr algn="r"/>
            <a:r>
              <a:rPr lang="en-US" dirty="0">
                <a:solidFill>
                  <a:srgbClr val="FFFFFF"/>
                </a:solidFill>
              </a:rPr>
              <a:t>C. King</a:t>
            </a:r>
          </a:p>
        </p:txBody>
      </p:sp>
      <p:pic>
        <p:nvPicPr>
          <p:cNvPr id="5" name="Picture 4" descr="Mirror buildings">
            <a:extLst>
              <a:ext uri="{FF2B5EF4-FFF2-40B4-BE49-F238E27FC236}">
                <a16:creationId xmlns:a16="http://schemas.microsoft.com/office/drawing/2014/main" id="{F0FDFC7E-2B4F-4BE0-8CA4-AB438C8AEF48}"/>
              </a:ext>
            </a:extLst>
          </p:cNvPr>
          <p:cNvPicPr>
            <a:picLocks noChangeAspect="1"/>
          </p:cNvPicPr>
          <p:nvPr/>
        </p:nvPicPr>
        <p:blipFill rotWithShape="1">
          <a:blip r:embed="rId7">
            <a:extLst>
              <a:ext uri="{28A0092B-C50C-407E-A947-70E740481C1C}">
                <a14:useLocalDpi xmlns:a14="http://schemas.microsoft.com/office/drawing/2010/main" val="0"/>
              </a:ext>
            </a:extLst>
          </a:blip>
          <a:srcRect r="9485" b="1"/>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3032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33DB1C-967B-406F-A9F5-96A719A90C5D}"/>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2600" b="1" i="1"/>
              <a:t>Tips for parents/guardians to help students to stay organized and manage their time wisely during the digital days</a:t>
            </a:r>
            <a:br>
              <a:rPr lang="en-US" sz="2600"/>
            </a:br>
            <a:endParaRPr lang="en-US" sz="2600"/>
          </a:p>
        </p:txBody>
      </p:sp>
      <p:sp>
        <p:nvSpPr>
          <p:cNvPr id="29"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E70533F-13D4-4496-BA5B-EED75F411393}"/>
              </a:ext>
            </a:extLst>
          </p:cNvPr>
          <p:cNvSpPr>
            <a:spLocks noGrp="1"/>
          </p:cNvSpPr>
          <p:nvPr>
            <p:ph type="body" sz="half" idx="2"/>
          </p:nvPr>
        </p:nvSpPr>
        <p:spPr>
          <a:xfrm>
            <a:off x="793661" y="2599509"/>
            <a:ext cx="4530898" cy="3639450"/>
          </a:xfrm>
        </p:spPr>
        <p:txBody>
          <a:bodyPr vert="horz" lIns="91440" tIns="45720" rIns="91440" bIns="45720" rtlCol="0" anchor="ctr">
            <a:normAutofit/>
          </a:bodyPr>
          <a:lstStyle/>
          <a:p>
            <a:pPr indent="-228600">
              <a:buFont typeface="Arial" panose="020B0604020202020204" pitchFamily="34" charset="0"/>
              <a:buChar char="•"/>
            </a:pPr>
            <a:r>
              <a:rPr lang="en-US" sz="1400" dirty="0"/>
              <a:t> Set a daily schedule for your student for digital days (when to get up, when to start working, how much time to allocate per each class on the schedule, etc.). Allow at least one hour per class.</a:t>
            </a:r>
          </a:p>
          <a:p>
            <a:pPr indent="-228600">
              <a:buFont typeface="Arial" panose="020B0604020202020204" pitchFamily="34" charset="0"/>
              <a:buChar char="•"/>
            </a:pPr>
            <a:r>
              <a:rPr lang="en-US" sz="1400" dirty="0"/>
              <a:t> Include breaks in the schedule as well as lunch and snack-time.</a:t>
            </a:r>
          </a:p>
          <a:p>
            <a:pPr indent="-228600">
              <a:buFont typeface="Arial" panose="020B0604020202020204" pitchFamily="34" charset="0"/>
              <a:buChar char="•"/>
            </a:pPr>
            <a:r>
              <a:rPr lang="en-US" sz="1400" dirty="0"/>
              <a:t> Have students use either calendar on their phone or a planner to keep up with their due dates and assignments.</a:t>
            </a:r>
          </a:p>
          <a:p>
            <a:pPr indent="-228600">
              <a:buFont typeface="Arial" panose="020B0604020202020204" pitchFamily="34" charset="0"/>
              <a:buChar char="•"/>
            </a:pPr>
            <a:r>
              <a:rPr lang="en-US" sz="1400" dirty="0"/>
              <a:t> Follow up with the students at the end of the day and ask them what they have completed.</a:t>
            </a:r>
          </a:p>
          <a:p>
            <a:pPr indent="-228600">
              <a:buFont typeface="Arial" panose="020B0604020202020204" pitchFamily="34" charset="0"/>
              <a:buChar char="•"/>
            </a:pPr>
            <a:r>
              <a:rPr lang="en-US" sz="1400" dirty="0"/>
              <a:t> Call a counselor at the school to help set you up as an observer in canvas and you will also see the entire course.</a:t>
            </a:r>
          </a:p>
          <a:p>
            <a:pPr indent="-228600">
              <a:buFont typeface="Arial" panose="020B0604020202020204" pitchFamily="34" charset="0"/>
              <a:buChar char="•"/>
            </a:pPr>
            <a:endParaRPr lang="en-US" sz="1400" dirty="0"/>
          </a:p>
        </p:txBody>
      </p:sp>
      <p:pic>
        <p:nvPicPr>
          <p:cNvPr id="6" name="Picture Placeholder 5" descr="Text&#10;&#10;Description automatically generated">
            <a:extLst>
              <a:ext uri="{FF2B5EF4-FFF2-40B4-BE49-F238E27FC236}">
                <a16:creationId xmlns:a16="http://schemas.microsoft.com/office/drawing/2014/main" id="{E6803687-CB16-4075-A582-4B41FD0D311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49" r="1806" b="2"/>
          <a:stretch/>
        </p:blipFill>
        <p:spPr>
          <a:xfrm>
            <a:off x="5911532" y="2484255"/>
            <a:ext cx="5150277" cy="3714244"/>
          </a:xfrm>
          <a:prstGeom prst="rect">
            <a:avLst/>
          </a:prstGeom>
        </p:spPr>
      </p:pic>
      <p:sp>
        <p:nvSpPr>
          <p:cNvPr id="31"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1CF1F9-662F-43D9-BAF2-3F9B6CD25A50}"/>
              </a:ext>
            </a:extLst>
          </p:cNvPr>
          <p:cNvSpPr txBox="1"/>
          <p:nvPr/>
        </p:nvSpPr>
        <p:spPr>
          <a:xfrm>
            <a:off x="8602482" y="5998444"/>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lightexistenceblog.wordpress.com/2016/06/29/inspirational-quote-wednesday-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561315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103E75-D551-4A1B-88F5-D1BC8C6B5DC8}"/>
              </a:ext>
            </a:extLst>
          </p:cNvPr>
          <p:cNvSpPr txBox="1"/>
          <p:nvPr/>
        </p:nvSpPr>
        <p:spPr>
          <a:xfrm>
            <a:off x="360784" y="401218"/>
            <a:ext cx="7336971" cy="3939540"/>
          </a:xfrm>
          <a:prstGeom prst="rect">
            <a:avLst/>
          </a:prstGeom>
          <a:noFill/>
        </p:spPr>
        <p:txBody>
          <a:bodyPr wrap="square" lIns="91440" tIns="45720" rIns="91440" bIns="45720" anchor="t">
            <a:spAutoFit/>
          </a:bodyPr>
          <a:lstStyle/>
          <a:p>
            <a:pPr algn="l"/>
            <a:r>
              <a:rPr lang="en-US" sz="2800" b="0" i="0" dirty="0">
                <a:solidFill>
                  <a:srgbClr val="000000"/>
                </a:solidFill>
                <a:effectLst/>
                <a:latin typeface="Arial Rounded MT Bold" panose="020F0704030504030204" pitchFamily="34" charset="0"/>
                <a:ea typeface="STHupo" panose="020B0503020204020204" pitchFamily="2" charset="-122"/>
                <a:cs typeface="Aldhabi" panose="020B0604020202020204" pitchFamily="2" charset="-78"/>
              </a:rPr>
              <a:t>Expectations</a:t>
            </a:r>
          </a:p>
          <a:p>
            <a:pPr algn="l"/>
            <a:endParaRPr lang="en-US" b="0" i="0" dirty="0">
              <a:solidFill>
                <a:srgbClr val="000000"/>
              </a:solidFill>
              <a:effectLst/>
              <a:latin typeface="Times New Roman" panose="02020603050405020304" pitchFamily="18" charset="0"/>
            </a:endParaRPr>
          </a:p>
          <a:p>
            <a:pPr algn="l"/>
            <a:r>
              <a:rPr lang="en-US" sz="2400" b="1" i="0" dirty="0">
                <a:solidFill>
                  <a:srgbClr val="000000"/>
                </a:solidFill>
                <a:effectLst/>
                <a:latin typeface="Times New Roman"/>
                <a:cs typeface="Times New Roman"/>
              </a:rPr>
              <a:t>Digital days are not “free” days</a:t>
            </a:r>
            <a:r>
              <a:rPr lang="en-US" sz="2400" b="0" i="0" dirty="0">
                <a:solidFill>
                  <a:srgbClr val="000000"/>
                </a:solidFill>
                <a:effectLst/>
                <a:latin typeface="Times New Roman"/>
                <a:cs typeface="Times New Roman"/>
              </a:rPr>
              <a:t>.</a:t>
            </a:r>
            <a:r>
              <a:rPr lang="en-US" b="0" i="0" dirty="0">
                <a:solidFill>
                  <a:srgbClr val="000000"/>
                </a:solidFill>
                <a:effectLst/>
                <a:latin typeface="Times New Roman"/>
                <a:cs typeface="Times New Roman"/>
              </a:rPr>
              <a:t> Digital days are to work on Canvas assignments.</a:t>
            </a:r>
          </a:p>
          <a:p>
            <a:pPr algn="l"/>
            <a:endParaRPr lang="en-US" dirty="0">
              <a:solidFill>
                <a:srgbClr val="000000"/>
              </a:solidFill>
              <a:latin typeface="Times New Roman" panose="02020603050405020304" pitchFamily="18" charset="0"/>
            </a:endParaRPr>
          </a:p>
          <a:p>
            <a:r>
              <a:rPr lang="en-US" dirty="0">
                <a:solidFill>
                  <a:srgbClr val="000000"/>
                </a:solidFill>
                <a:latin typeface="Times New Roman"/>
                <a:cs typeface="Times New Roman"/>
              </a:rPr>
              <a:t> </a:t>
            </a:r>
            <a:r>
              <a:rPr lang="en-US" b="0" i="0" dirty="0">
                <a:solidFill>
                  <a:srgbClr val="000000"/>
                </a:solidFill>
                <a:effectLst/>
                <a:latin typeface="Times New Roman"/>
                <a:cs typeface="Times New Roman"/>
              </a:rPr>
              <a:t>Both </a:t>
            </a:r>
            <a:r>
              <a:rPr lang="en-US" sz="2400" b="1" i="0" dirty="0">
                <a:solidFill>
                  <a:srgbClr val="000000"/>
                </a:solidFill>
                <a:effectLst/>
                <a:latin typeface="Times New Roman"/>
                <a:cs typeface="Times New Roman"/>
              </a:rPr>
              <a:t>face-to-face and digital assignments count towards a student’s grade</a:t>
            </a:r>
            <a:endParaRPr lang="en-US" sz="2400" b="1" dirty="0">
              <a:solidFill>
                <a:srgbClr val="000000"/>
              </a:solidFill>
              <a:latin typeface="Times New Roman"/>
              <a:cs typeface="Times New Roman"/>
            </a:endParaRPr>
          </a:p>
          <a:p>
            <a:pPr algn="l"/>
            <a:endParaRPr lang="en-US" b="0" i="0" dirty="0">
              <a:solidFill>
                <a:srgbClr val="000000"/>
              </a:solidFill>
              <a:effectLst/>
              <a:latin typeface="Times New Roman" panose="02020603050405020304" pitchFamily="18" charset="0"/>
            </a:endParaRPr>
          </a:p>
          <a:p>
            <a:r>
              <a:rPr lang="en-US" sz="2400" dirty="0">
                <a:solidFill>
                  <a:srgbClr val="000000"/>
                </a:solidFill>
                <a:latin typeface="Times New Roman"/>
                <a:cs typeface="Times New Roman"/>
              </a:rPr>
              <a:t> </a:t>
            </a:r>
            <a:r>
              <a:rPr lang="en-US" sz="2400" b="1" i="0" dirty="0">
                <a:solidFill>
                  <a:srgbClr val="000000"/>
                </a:solidFill>
                <a:effectLst/>
                <a:latin typeface="Times New Roman"/>
                <a:cs typeface="Times New Roman"/>
              </a:rPr>
              <a:t>Please check Infinite Campus for grades</a:t>
            </a:r>
            <a:r>
              <a:rPr lang="en-US" sz="2400" b="0" i="0" dirty="0">
                <a:solidFill>
                  <a:srgbClr val="000000"/>
                </a:solidFill>
                <a:effectLst/>
                <a:latin typeface="Times New Roman"/>
                <a:cs typeface="Times New Roman"/>
              </a:rPr>
              <a:t>.</a:t>
            </a:r>
            <a:r>
              <a:rPr lang="en-US" b="0" i="0" dirty="0">
                <a:solidFill>
                  <a:srgbClr val="000000"/>
                </a:solidFill>
                <a:effectLst/>
                <a:latin typeface="Times New Roman"/>
                <a:cs typeface="Times New Roman"/>
              </a:rPr>
              <a:t> Canvas gradebook is not an official gradebook that we use. Only Infinite Campus is used for official grade reporting. So that means that grades in canvas do not count until they are </a:t>
            </a:r>
            <a:r>
              <a:rPr lang="en-US" b="0" i="0">
                <a:solidFill>
                  <a:srgbClr val="000000"/>
                </a:solidFill>
                <a:effectLst/>
                <a:latin typeface="Times New Roman"/>
                <a:cs typeface="Times New Roman"/>
              </a:rPr>
              <a:t>posted in IC.</a:t>
            </a:r>
            <a:endParaRPr lang="en-US" b="0" i="0" dirty="0">
              <a:solidFill>
                <a:srgbClr val="000000"/>
              </a:solidFill>
              <a:effectLst/>
              <a:latin typeface="Times New Roman"/>
              <a:cs typeface="Times New Roman"/>
            </a:endParaRPr>
          </a:p>
        </p:txBody>
      </p:sp>
      <p:pic>
        <p:nvPicPr>
          <p:cNvPr id="5" name="Picture 4" descr="College students at graduation">
            <a:extLst>
              <a:ext uri="{FF2B5EF4-FFF2-40B4-BE49-F238E27FC236}">
                <a16:creationId xmlns:a16="http://schemas.microsoft.com/office/drawing/2014/main" id="{69C13C1F-1192-4A1F-A456-F7AC906C6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989" y="277607"/>
            <a:ext cx="3788228" cy="2782834"/>
          </a:xfrm>
          <a:prstGeom prst="rect">
            <a:avLst/>
          </a:prstGeom>
        </p:spPr>
      </p:pic>
      <p:pic>
        <p:nvPicPr>
          <p:cNvPr id="7" name="Picture 6" descr="Person looking at a computer screen">
            <a:extLst>
              <a:ext uri="{FF2B5EF4-FFF2-40B4-BE49-F238E27FC236}">
                <a16:creationId xmlns:a16="http://schemas.microsoft.com/office/drawing/2014/main" id="{E6F356C6-DFE7-4CB0-BFA6-35D55AE22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529" y="4211635"/>
            <a:ext cx="2987123" cy="1993580"/>
          </a:xfrm>
          <a:prstGeom prst="rect">
            <a:avLst/>
          </a:prstGeom>
        </p:spPr>
      </p:pic>
      <p:pic>
        <p:nvPicPr>
          <p:cNvPr id="9" name="Picture 8" descr="Teacher showing scientific experiment to students">
            <a:extLst>
              <a:ext uri="{FF2B5EF4-FFF2-40B4-BE49-F238E27FC236}">
                <a16:creationId xmlns:a16="http://schemas.microsoft.com/office/drawing/2014/main" id="{CC0900CD-5641-4296-BE1E-3A5BC2624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1299" y="3385868"/>
            <a:ext cx="3940521" cy="2997955"/>
          </a:xfrm>
          <a:prstGeom prst="rect">
            <a:avLst/>
          </a:prstGeom>
        </p:spPr>
      </p:pic>
      <p:pic>
        <p:nvPicPr>
          <p:cNvPr id="11" name="Picture 10" descr="Focused male engineer working at computer">
            <a:extLst>
              <a:ext uri="{FF2B5EF4-FFF2-40B4-BE49-F238E27FC236}">
                <a16:creationId xmlns:a16="http://schemas.microsoft.com/office/drawing/2014/main" id="{0EAF7A80-365D-45F1-9F75-0F7610A22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38" y="4488611"/>
            <a:ext cx="3251042" cy="2166832"/>
          </a:xfrm>
          <a:prstGeom prst="rect">
            <a:avLst/>
          </a:prstGeom>
        </p:spPr>
      </p:pic>
    </p:spTree>
    <p:extLst>
      <p:ext uri="{BB962C8B-B14F-4D97-AF65-F5344CB8AC3E}">
        <p14:creationId xmlns:p14="http://schemas.microsoft.com/office/powerpoint/2010/main" val="242434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F0F5C0-7C6C-43DB-BB20-3C938183467E}"/>
              </a:ext>
            </a:extLst>
          </p:cNvPr>
          <p:cNvSpPr txBox="1"/>
          <p:nvPr/>
        </p:nvSpPr>
        <p:spPr>
          <a:xfrm>
            <a:off x="5540053" y="1773904"/>
            <a:ext cx="6097554" cy="4770537"/>
          </a:xfrm>
          <a:prstGeom prst="rect">
            <a:avLst/>
          </a:prstGeom>
          <a:noFill/>
        </p:spPr>
        <p:txBody>
          <a:bodyPr wrap="square" lIns="91440" tIns="45720" rIns="91440" bIns="45720" anchor="t">
            <a:spAutoFit/>
          </a:bodyPr>
          <a:lstStyle/>
          <a:p>
            <a:r>
              <a:rPr lang="en-US" sz="2000" b="1" i="0" dirty="0">
                <a:solidFill>
                  <a:srgbClr val="000000"/>
                </a:solidFill>
                <a:effectLst/>
                <a:latin typeface="Aharoni"/>
                <a:ea typeface="STXingkai"/>
                <a:cs typeface="Aharoni"/>
              </a:rPr>
              <a:t>Academic integrity – we are here to learn! We are here to prepare for the next grade level and to prepare for life. Students need to learn the habits of successful people, which include integrity and work ethics. –</a:t>
            </a:r>
            <a:r>
              <a:rPr lang="en-US" sz="2000" b="1" i="1" dirty="0">
                <a:solidFill>
                  <a:srgbClr val="000000"/>
                </a:solidFill>
                <a:effectLst/>
                <a:latin typeface="Aharoni"/>
                <a:ea typeface="STXingkai"/>
                <a:cs typeface="Aharoni"/>
              </a:rPr>
              <a:t> </a:t>
            </a:r>
            <a:r>
              <a:rPr lang="en-US" sz="2000" b="1" i="1" dirty="0">
                <a:solidFill>
                  <a:srgbClr val="C00000"/>
                </a:solidFill>
                <a:effectLst/>
                <a:latin typeface="Aharoni"/>
                <a:ea typeface="STXingkai"/>
                <a:cs typeface="Aharoni"/>
              </a:rPr>
              <a:t>In other words please do your own work </a:t>
            </a:r>
            <a:r>
              <a:rPr lang="en-US" sz="2400" b="1" i="1" dirty="0">
                <a:solidFill>
                  <a:srgbClr val="C00000"/>
                </a:solidFill>
                <a:effectLst/>
                <a:latin typeface="Aharoni"/>
                <a:ea typeface="STXingkai"/>
                <a:cs typeface="Aharoni"/>
              </a:rPr>
              <a:t>!</a:t>
            </a:r>
            <a:r>
              <a:rPr lang="en-US" sz="2000" b="1" i="1" dirty="0">
                <a:solidFill>
                  <a:srgbClr val="C00000"/>
                </a:solidFill>
                <a:effectLst/>
                <a:latin typeface="Aharoni"/>
                <a:ea typeface="STXingkai"/>
                <a:cs typeface="Aharoni"/>
              </a:rPr>
              <a:t> It is very easy to see when a student is sharing information with other students.</a:t>
            </a:r>
            <a:r>
              <a:rPr lang="en-US" sz="2000" b="1" i="1" dirty="0">
                <a:solidFill>
                  <a:srgbClr val="C00000"/>
                </a:solidFill>
                <a:latin typeface="Aharoni"/>
                <a:ea typeface="STXingkai"/>
                <a:cs typeface="Aharoni"/>
              </a:rPr>
              <a:t> </a:t>
            </a:r>
            <a:endParaRPr lang="en-US" sz="2000" b="1" i="1">
              <a:solidFill>
                <a:srgbClr val="C00000"/>
              </a:solidFill>
              <a:effectLst/>
              <a:latin typeface="Aharoni" panose="02010803020104030203" pitchFamily="2" charset="-79"/>
              <a:ea typeface="STXingkai" panose="020B0503020204020204" pitchFamily="2" charset="-122"/>
              <a:cs typeface="Aharoni" panose="02010803020104030203" pitchFamily="2" charset="-79"/>
            </a:endParaRPr>
          </a:p>
          <a:p>
            <a:endParaRPr lang="en-US" sz="2000" b="1" dirty="0">
              <a:solidFill>
                <a:srgbClr val="000000"/>
              </a:solidFill>
              <a:latin typeface="Aharoni"/>
              <a:ea typeface="STXingkai"/>
              <a:cs typeface="Aharoni"/>
            </a:endParaRPr>
          </a:p>
          <a:p>
            <a:pPr algn="l"/>
            <a:r>
              <a:rPr lang="en-US" sz="2000" b="1" i="0" dirty="0">
                <a:solidFill>
                  <a:srgbClr val="000000"/>
                </a:solidFill>
                <a:effectLst/>
                <a:latin typeface="Aharoni"/>
                <a:ea typeface="STXingkai"/>
                <a:cs typeface="Aharoni"/>
              </a:rPr>
              <a:t>We work hard designing and planning rigorous and focused curriculum, instruction, and assessment. </a:t>
            </a:r>
            <a:r>
              <a:rPr lang="en-US" sz="2000" b="1" i="1" dirty="0">
                <a:solidFill>
                  <a:srgbClr val="C00000"/>
                </a:solidFill>
                <a:effectLst/>
                <a:latin typeface="Aharoni"/>
                <a:ea typeface="STXingkai"/>
                <a:cs typeface="Aharoni"/>
              </a:rPr>
              <a:t>We expect students to do their part and work hard!</a:t>
            </a:r>
            <a:r>
              <a:rPr lang="en-US" sz="2000" b="1" i="0" dirty="0">
                <a:solidFill>
                  <a:srgbClr val="C00000"/>
                </a:solidFill>
                <a:effectLst/>
                <a:latin typeface="Aharoni"/>
                <a:ea typeface="STXingkai"/>
                <a:cs typeface="Aharoni"/>
              </a:rPr>
              <a:t> </a:t>
            </a:r>
            <a:r>
              <a:rPr lang="en-US" sz="2000" b="1" i="0" dirty="0">
                <a:solidFill>
                  <a:srgbClr val="000000"/>
                </a:solidFill>
                <a:effectLst/>
                <a:latin typeface="Aharoni"/>
                <a:ea typeface="STXingkai"/>
                <a:cs typeface="Aharoni"/>
              </a:rPr>
              <a:t>We want our students to be successful. We will work together to achieve that goal!</a:t>
            </a:r>
            <a:endParaRPr lang="en-US" dirty="0"/>
          </a:p>
        </p:txBody>
      </p:sp>
      <p:pic>
        <p:nvPicPr>
          <p:cNvPr id="5" name="Picture 4" descr="Business people pulling a rope">
            <a:extLst>
              <a:ext uri="{FF2B5EF4-FFF2-40B4-BE49-F238E27FC236}">
                <a16:creationId xmlns:a16="http://schemas.microsoft.com/office/drawing/2014/main" id="{E679766B-DE64-4E48-9CD6-5757E29BE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62" y="4036979"/>
            <a:ext cx="4778773" cy="2524037"/>
          </a:xfrm>
          <a:prstGeom prst="rect">
            <a:avLst/>
          </a:prstGeom>
        </p:spPr>
      </p:pic>
      <p:pic>
        <p:nvPicPr>
          <p:cNvPr id="7" name="Picture 6" descr="Teacher smiling and writing on whiteboard">
            <a:extLst>
              <a:ext uri="{FF2B5EF4-FFF2-40B4-BE49-F238E27FC236}">
                <a16:creationId xmlns:a16="http://schemas.microsoft.com/office/drawing/2014/main" id="{86D608B0-1BDB-407D-92A6-5A31E9E78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41313"/>
            <a:ext cx="4241260" cy="1482689"/>
          </a:xfrm>
          <a:prstGeom prst="rect">
            <a:avLst/>
          </a:prstGeom>
        </p:spPr>
      </p:pic>
      <p:pic>
        <p:nvPicPr>
          <p:cNvPr id="9" name="Picture 8" descr="School girl holding up chemistry flask with blue liquid">
            <a:extLst>
              <a:ext uri="{FF2B5EF4-FFF2-40B4-BE49-F238E27FC236}">
                <a16:creationId xmlns:a16="http://schemas.microsoft.com/office/drawing/2014/main" id="{56254E0A-314E-4BDC-9054-69E9C85E2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784" y="1844593"/>
            <a:ext cx="3441634" cy="2293862"/>
          </a:xfrm>
          <a:prstGeom prst="rect">
            <a:avLst/>
          </a:prstGeom>
        </p:spPr>
      </p:pic>
      <p:pic>
        <p:nvPicPr>
          <p:cNvPr id="11" name="Picture 10" descr="Portrait of determined runner">
            <a:extLst>
              <a:ext uri="{FF2B5EF4-FFF2-40B4-BE49-F238E27FC236}">
                <a16:creationId xmlns:a16="http://schemas.microsoft.com/office/drawing/2014/main" id="{40B45977-70B5-4B9D-BEE0-E7441C4A2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25" y="241313"/>
            <a:ext cx="2137828" cy="1582494"/>
          </a:xfrm>
          <a:prstGeom prst="rect">
            <a:avLst/>
          </a:prstGeom>
        </p:spPr>
      </p:pic>
      <p:pic>
        <p:nvPicPr>
          <p:cNvPr id="13" name="Picture 12" descr="Studious high school students">
            <a:extLst>
              <a:ext uri="{FF2B5EF4-FFF2-40B4-BE49-F238E27FC236}">
                <a16:creationId xmlns:a16="http://schemas.microsoft.com/office/drawing/2014/main" id="{B740805F-001E-4D11-9FD5-4122155C1C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5537" y="191410"/>
            <a:ext cx="2949032" cy="1582494"/>
          </a:xfrm>
          <a:prstGeom prst="rect">
            <a:avLst/>
          </a:prstGeom>
        </p:spPr>
      </p:pic>
      <p:pic>
        <p:nvPicPr>
          <p:cNvPr id="15" name="Picture 14" descr="Focused elementary student writing at desk in classroom">
            <a:extLst>
              <a:ext uri="{FF2B5EF4-FFF2-40B4-BE49-F238E27FC236}">
                <a16:creationId xmlns:a16="http://schemas.microsoft.com/office/drawing/2014/main" id="{A3C8828E-AE43-46F9-8CBC-758C65853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08" y="296984"/>
            <a:ext cx="3140571" cy="1933658"/>
          </a:xfrm>
          <a:prstGeom prst="rect">
            <a:avLst/>
          </a:prstGeom>
        </p:spPr>
      </p:pic>
    </p:spTree>
    <p:extLst>
      <p:ext uri="{BB962C8B-B14F-4D97-AF65-F5344CB8AC3E}">
        <p14:creationId xmlns:p14="http://schemas.microsoft.com/office/powerpoint/2010/main" val="134756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CD0A4C-9440-4859-BA15-B197A67EBAE1}"/>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000" kern="1200">
                <a:solidFill>
                  <a:srgbClr val="FFFFFF"/>
                </a:solidFill>
                <a:latin typeface="+mj-lt"/>
                <a:ea typeface="+mj-ea"/>
                <a:cs typeface="+mj-cs"/>
              </a:rPr>
              <a:t>Environmental Science Canvas Page</a:t>
            </a:r>
          </a:p>
          <a:p>
            <a:pPr algn="ctr">
              <a:lnSpc>
                <a:spcPct val="90000"/>
              </a:lnSpc>
              <a:spcBef>
                <a:spcPct val="0"/>
              </a:spcBef>
              <a:spcAft>
                <a:spcPts val="600"/>
              </a:spcAft>
            </a:pPr>
            <a:endParaRPr lang="en-US" sz="3000" kern="1200">
              <a:solidFill>
                <a:srgbClr val="FFFFFF"/>
              </a:solidFill>
              <a:latin typeface="+mj-lt"/>
              <a:ea typeface="+mj-ea"/>
              <a:cs typeface="+mj-cs"/>
            </a:endParaRPr>
          </a:p>
          <a:p>
            <a:pPr algn="ctr">
              <a:lnSpc>
                <a:spcPct val="90000"/>
              </a:lnSpc>
              <a:spcBef>
                <a:spcPct val="0"/>
              </a:spcBef>
              <a:spcAft>
                <a:spcPts val="600"/>
              </a:spcAft>
            </a:pPr>
            <a:r>
              <a:rPr lang="en-US" sz="3000" kern="1200">
                <a:solidFill>
                  <a:srgbClr val="FFFFFF"/>
                </a:solidFill>
                <a:latin typeface="+mj-lt"/>
                <a:ea typeface="+mj-ea"/>
                <a:cs typeface="+mj-cs"/>
              </a:rPr>
              <a:t>All environmental students are enrolled in the same canvas course which looks like </a:t>
            </a:r>
          </a:p>
          <a:p>
            <a:pPr algn="ctr">
              <a:lnSpc>
                <a:spcPct val="90000"/>
              </a:lnSpc>
              <a:spcBef>
                <a:spcPct val="0"/>
              </a:spcBef>
              <a:spcAft>
                <a:spcPts val="600"/>
              </a:spcAft>
            </a:pPr>
            <a:endParaRPr lang="en-US" sz="3000" kern="1200">
              <a:solidFill>
                <a:srgbClr val="FFFFFF"/>
              </a:solidFill>
              <a:latin typeface="+mj-lt"/>
              <a:ea typeface="+mj-ea"/>
              <a:cs typeface="+mj-cs"/>
            </a:endParaRPr>
          </a:p>
        </p:txBody>
      </p:sp>
      <p:pic>
        <p:nvPicPr>
          <p:cNvPr id="2" name="Picture 3" descr="Text&#10;&#10;Description automatically generated">
            <a:extLst>
              <a:ext uri="{FF2B5EF4-FFF2-40B4-BE49-F238E27FC236}">
                <a16:creationId xmlns:a16="http://schemas.microsoft.com/office/drawing/2014/main" id="{54B38CB8-A5C6-4A9E-A6B2-AF6E46DF99B6}"/>
              </a:ext>
            </a:extLst>
          </p:cNvPr>
          <p:cNvPicPr>
            <a:picLocks noChangeAspect="1"/>
          </p:cNvPicPr>
          <p:nvPr/>
        </p:nvPicPr>
        <p:blipFill>
          <a:blip r:embed="rId2"/>
          <a:stretch>
            <a:fillRect/>
          </a:stretch>
        </p:blipFill>
        <p:spPr>
          <a:xfrm>
            <a:off x="5820991" y="492573"/>
            <a:ext cx="5219206" cy="5880796"/>
          </a:xfrm>
          <a:prstGeom prst="rect">
            <a:avLst/>
          </a:prstGeom>
        </p:spPr>
      </p:pic>
      <p:sp>
        <p:nvSpPr>
          <p:cNvPr id="4" name="Slide Number Placeholder 3">
            <a:extLst>
              <a:ext uri="{FF2B5EF4-FFF2-40B4-BE49-F238E27FC236}">
                <a16:creationId xmlns:a16="http://schemas.microsoft.com/office/drawing/2014/main" id="{BD3F3618-09AD-4D1F-8B25-12EA4B5D49DB}"/>
              </a:ext>
            </a:extLst>
          </p:cNvPr>
          <p:cNvSpPr>
            <a:spLocks noGrp="1"/>
          </p:cNvSpPr>
          <p:nvPr>
            <p:ph type="sldNum" sz="quarter" idx="12"/>
          </p:nvPr>
        </p:nvSpPr>
        <p:spPr>
          <a:xfrm>
            <a:off x="10926317" y="6423025"/>
            <a:ext cx="771525" cy="365125"/>
          </a:xfrm>
        </p:spPr>
        <p:txBody>
          <a:bodyPr vert="horz" lIns="91440" tIns="45720" rIns="91440" bIns="45720" rtlCol="0" anchor="ctr">
            <a:normAutofit/>
          </a:bodyPr>
          <a:lstStyle/>
          <a:p>
            <a:pPr>
              <a:spcAft>
                <a:spcPts val="600"/>
              </a:spcAft>
            </a:pPr>
            <a:fld id="{48F63A3B-78C7-47BE-AE5E-E10140E04643}" type="slidenum">
              <a:rPr lang="en-US" dirty="0"/>
              <a:pPr>
                <a:spcAft>
                  <a:spcPts val="600"/>
                </a:spcAft>
              </a:pPr>
              <a:t>4</a:t>
            </a:fld>
            <a:endParaRPr lang="en-US"/>
          </a:p>
        </p:txBody>
      </p:sp>
    </p:spTree>
    <p:extLst>
      <p:ext uri="{BB962C8B-B14F-4D97-AF65-F5344CB8AC3E}">
        <p14:creationId xmlns:p14="http://schemas.microsoft.com/office/powerpoint/2010/main" val="185065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3" descr="Text, letter&#10;&#10;Description automatically generated">
            <a:extLst>
              <a:ext uri="{FF2B5EF4-FFF2-40B4-BE49-F238E27FC236}">
                <a16:creationId xmlns:a16="http://schemas.microsoft.com/office/drawing/2014/main" id="{5B971D11-9C70-4CAF-B269-64E5B814B978}"/>
              </a:ext>
            </a:extLst>
          </p:cNvPr>
          <p:cNvPicPr>
            <a:picLocks noChangeAspect="1"/>
          </p:cNvPicPr>
          <p:nvPr/>
        </p:nvPicPr>
        <p:blipFill>
          <a:blip r:embed="rId2"/>
          <a:stretch>
            <a:fillRect/>
          </a:stretch>
        </p:blipFill>
        <p:spPr>
          <a:xfrm>
            <a:off x="1157765" y="2253482"/>
            <a:ext cx="2309244" cy="3083785"/>
          </a:xfrm>
          <a:prstGeom prst="rect">
            <a:avLst/>
          </a:prstGeom>
        </p:spPr>
      </p:pic>
      <p:sp>
        <p:nvSpPr>
          <p:cNvPr id="3" name="TextBox 2">
            <a:extLst>
              <a:ext uri="{FF2B5EF4-FFF2-40B4-BE49-F238E27FC236}">
                <a16:creationId xmlns:a16="http://schemas.microsoft.com/office/drawing/2014/main" id="{CFD6F174-5A9B-4A1D-A22D-D1081D9FF36E}"/>
              </a:ext>
            </a:extLst>
          </p:cNvPr>
          <p:cNvSpPr txBox="1"/>
          <p:nvPr/>
        </p:nvSpPr>
        <p:spPr>
          <a:xfrm>
            <a:off x="791531" y="706768"/>
            <a:ext cx="2503219" cy="1815882"/>
          </a:xfrm>
          <a:prstGeom prst="rect">
            <a:avLst/>
          </a:prstGeom>
          <a:noFill/>
        </p:spPr>
        <p:txBody>
          <a:bodyPr wrap="square" lIns="91440" tIns="45720" rIns="91440" bIns="45720" anchor="t">
            <a:spAutoFit/>
          </a:bodyPr>
          <a:lstStyle/>
          <a:p>
            <a:pPr>
              <a:spcAft>
                <a:spcPts val="600"/>
              </a:spcAft>
            </a:pPr>
            <a:r>
              <a:rPr lang="en-US" sz="2000" dirty="0">
                <a:solidFill>
                  <a:srgbClr val="000000"/>
                </a:solidFill>
                <a:latin typeface="AR BLANCA" panose="02000000000000000000" pitchFamily="2" charset="0"/>
                <a:cs typeface="Andalus" panose="02020603050405020304" pitchFamily="18" charset="-78"/>
              </a:rPr>
              <a:t>After logging into this course you are taken immediately to the </a:t>
            </a:r>
            <a:endParaRPr lang="en-US" sz="2000" dirty="0">
              <a:latin typeface="AR BLANCA" panose="02000000000000000000" pitchFamily="2" charset="0"/>
              <a:cs typeface="Andalus" panose="02020603050405020304" pitchFamily="18" charset="-78"/>
            </a:endParaRPr>
          </a:p>
          <a:p>
            <a:pPr>
              <a:spcAft>
                <a:spcPts val="600"/>
              </a:spcAft>
            </a:pPr>
            <a:r>
              <a:rPr lang="en-US" sz="2400" b="1" dirty="0">
                <a:solidFill>
                  <a:srgbClr val="FF0000"/>
                </a:solidFill>
                <a:latin typeface="Times New Roman"/>
                <a:cs typeface="Times New Roman"/>
              </a:rPr>
              <a:t>Home Page</a:t>
            </a:r>
            <a:endParaRPr lang="en-US" sz="2400" b="1" dirty="0">
              <a:solidFill>
                <a:srgbClr val="FF0000"/>
              </a:solidFill>
              <a:cs typeface="Calibri"/>
            </a:endParaRPr>
          </a:p>
          <a:p>
            <a:pPr>
              <a:spcAft>
                <a:spcPts val="600"/>
              </a:spcAft>
            </a:pPr>
            <a:endParaRPr lang="en-US" dirty="0">
              <a:solidFill>
                <a:srgbClr val="000000"/>
              </a:solidFill>
              <a:latin typeface="Times New Roman" panose="02020603050405020304" pitchFamily="18" charset="0"/>
              <a:cs typeface="Times New Roman"/>
            </a:endParaRPr>
          </a:p>
        </p:txBody>
      </p:sp>
      <p:sp>
        <p:nvSpPr>
          <p:cNvPr id="4" name="TextBox 3">
            <a:extLst>
              <a:ext uri="{FF2B5EF4-FFF2-40B4-BE49-F238E27FC236}">
                <a16:creationId xmlns:a16="http://schemas.microsoft.com/office/drawing/2014/main" id="{07440BCA-ED8D-42F0-8037-9A3EF5E85507}"/>
              </a:ext>
            </a:extLst>
          </p:cNvPr>
          <p:cNvSpPr txBox="1"/>
          <p:nvPr/>
        </p:nvSpPr>
        <p:spPr>
          <a:xfrm>
            <a:off x="4530306" y="1068405"/>
            <a:ext cx="3131388"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t> </a:t>
            </a:r>
            <a:r>
              <a:rPr lang="en-US" sz="2000" dirty="0">
                <a:latin typeface="AR BLANCA" panose="02000000000000000000" pitchFamily="2" charset="0"/>
              </a:rPr>
              <a:t>As you can see there is a link which takes you to the</a:t>
            </a:r>
          </a:p>
          <a:p>
            <a:pPr>
              <a:spcAft>
                <a:spcPts val="600"/>
              </a:spcAft>
            </a:pPr>
            <a:r>
              <a:rPr lang="en-US" b="1" dirty="0"/>
              <a:t> </a:t>
            </a:r>
            <a:r>
              <a:rPr lang="en-US" sz="2000" b="1" dirty="0">
                <a:solidFill>
                  <a:srgbClr val="FF0000"/>
                </a:solidFill>
              </a:rPr>
              <a:t>Daily Agenda Page -</a:t>
            </a:r>
            <a:endParaRPr lang="en-US" sz="2000" b="1" dirty="0">
              <a:solidFill>
                <a:srgbClr val="FF0000"/>
              </a:solidFill>
              <a:cs typeface="Calibri"/>
            </a:endParaRPr>
          </a:p>
        </p:txBody>
      </p:sp>
      <p:pic>
        <p:nvPicPr>
          <p:cNvPr id="5" name="Picture 7" descr="Text, letter&#10;&#10;Description automatically generated">
            <a:extLst>
              <a:ext uri="{FF2B5EF4-FFF2-40B4-BE49-F238E27FC236}">
                <a16:creationId xmlns:a16="http://schemas.microsoft.com/office/drawing/2014/main" id="{7254B096-FECE-40D7-AE26-AEE30F41665A}"/>
              </a:ext>
            </a:extLst>
          </p:cNvPr>
          <p:cNvPicPr>
            <a:picLocks noChangeAspect="1"/>
          </p:cNvPicPr>
          <p:nvPr/>
        </p:nvPicPr>
        <p:blipFill>
          <a:blip r:embed="rId3"/>
          <a:stretch>
            <a:fillRect/>
          </a:stretch>
        </p:blipFill>
        <p:spPr>
          <a:xfrm>
            <a:off x="5156611" y="2392482"/>
            <a:ext cx="2309243" cy="3114693"/>
          </a:xfrm>
          <a:prstGeom prst="rect">
            <a:avLst/>
          </a:prstGeom>
        </p:spPr>
      </p:pic>
      <p:sp>
        <p:nvSpPr>
          <p:cNvPr id="8" name="TextBox 7">
            <a:extLst>
              <a:ext uri="{FF2B5EF4-FFF2-40B4-BE49-F238E27FC236}">
                <a16:creationId xmlns:a16="http://schemas.microsoft.com/office/drawing/2014/main" id="{94333A0F-A51F-46C9-AA4B-C28E99143C36}"/>
              </a:ext>
            </a:extLst>
          </p:cNvPr>
          <p:cNvSpPr txBox="1"/>
          <p:nvPr/>
        </p:nvSpPr>
        <p:spPr>
          <a:xfrm>
            <a:off x="8300171" y="608991"/>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 BLANCA" panose="02000000000000000000" pitchFamily="2" charset="0"/>
                <a:cs typeface="Calibri"/>
              </a:rPr>
              <a:t>Every assignment for every day is listed on the month we are in at the time and all previous assignments are listed on their days from the first day to the present. Like the </a:t>
            </a:r>
          </a:p>
          <a:p>
            <a:r>
              <a:rPr lang="en-US" sz="2000" b="1" dirty="0">
                <a:solidFill>
                  <a:srgbClr val="FF0000"/>
                </a:solidFill>
                <a:cs typeface="Calibri"/>
              </a:rPr>
              <a:t>October Page</a:t>
            </a:r>
          </a:p>
        </p:txBody>
      </p:sp>
      <p:pic>
        <p:nvPicPr>
          <p:cNvPr id="9" name="Picture 9" descr="Text, timeline&#10;&#10;Description automatically generated">
            <a:extLst>
              <a:ext uri="{FF2B5EF4-FFF2-40B4-BE49-F238E27FC236}">
                <a16:creationId xmlns:a16="http://schemas.microsoft.com/office/drawing/2014/main" id="{B37345FD-96C2-40BF-859F-5F344A6449EB}"/>
              </a:ext>
            </a:extLst>
          </p:cNvPr>
          <p:cNvPicPr>
            <a:picLocks noChangeAspect="1"/>
          </p:cNvPicPr>
          <p:nvPr/>
        </p:nvPicPr>
        <p:blipFill>
          <a:blip r:embed="rId4"/>
          <a:stretch>
            <a:fillRect/>
          </a:stretch>
        </p:blipFill>
        <p:spPr>
          <a:xfrm>
            <a:off x="9375414" y="3458854"/>
            <a:ext cx="2089285" cy="2790155"/>
          </a:xfrm>
          <a:prstGeom prst="rect">
            <a:avLst/>
          </a:prstGeom>
        </p:spPr>
      </p:pic>
    </p:spTree>
    <p:extLst>
      <p:ext uri="{BB962C8B-B14F-4D97-AF65-F5344CB8AC3E}">
        <p14:creationId xmlns:p14="http://schemas.microsoft.com/office/powerpoint/2010/main" val="282459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E691AAD-45C8-4E47-B450-3C79852B463D}"/>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i="1"/>
              <a:t>Announcements</a:t>
            </a:r>
          </a:p>
        </p:txBody>
      </p:sp>
      <p:sp>
        <p:nvSpPr>
          <p:cNvPr id="4" name="Text Placeholder 3">
            <a:extLst>
              <a:ext uri="{FF2B5EF4-FFF2-40B4-BE49-F238E27FC236}">
                <a16:creationId xmlns:a16="http://schemas.microsoft.com/office/drawing/2014/main" id="{3C9EF31A-44E4-4CB7-8891-B34D0C412102}"/>
              </a:ext>
            </a:extLst>
          </p:cNvPr>
          <p:cNvSpPr>
            <a:spLocks noGrp="1"/>
          </p:cNvSpPr>
          <p:nvPr>
            <p:ph type="body" sz="half" idx="2"/>
          </p:nvPr>
        </p:nvSpPr>
        <p:spPr>
          <a:xfrm>
            <a:off x="838200" y="1825625"/>
            <a:ext cx="5393361" cy="4351338"/>
          </a:xfrm>
        </p:spPr>
        <p:txBody>
          <a:bodyPr vert="horz" lIns="91440" tIns="45720" rIns="91440" bIns="45720" rtlCol="0">
            <a:normAutofit/>
          </a:bodyPr>
          <a:lstStyle/>
          <a:p>
            <a:pPr indent="-228600">
              <a:buFont typeface="Arial" panose="020B0604020202020204" pitchFamily="34" charset="0"/>
              <a:buChar char="•"/>
            </a:pPr>
            <a:r>
              <a:rPr lang="en-US" b="1" i="1"/>
              <a:t>I will always send out various announcements and reminders to my students. Test codes, extra instructions, repeated answers to questions already asked and answered, and general comments and opinions. I will try to also emphasize praise to those who deserve it though I give praise only when it is deserved. I am very straightforward and truthful. Don’t ask a question you do not want answered truthfully. My expectations are high therefore my praise must be earned.</a:t>
            </a:r>
          </a:p>
        </p:txBody>
      </p:sp>
      <p:pic>
        <p:nvPicPr>
          <p:cNvPr id="6" name="Picture Placeholder 5" descr="A picture containing diagram&#10;&#10;Description automatically generated">
            <a:extLst>
              <a:ext uri="{FF2B5EF4-FFF2-40B4-BE49-F238E27FC236}">
                <a16:creationId xmlns:a16="http://schemas.microsoft.com/office/drawing/2014/main" id="{9C1B4AD0-36E0-486D-AC20-010F4D0536D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08" r="4745"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07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B2B37A2-D980-4297-91C0-F0C9FE764F8B}"/>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4400"/>
              <a:t>Assignments</a:t>
            </a:r>
          </a:p>
        </p:txBody>
      </p:sp>
      <p:pic>
        <p:nvPicPr>
          <p:cNvPr id="5" name="Picture 5" descr="Text&#10;&#10;Description automatically generated">
            <a:extLst>
              <a:ext uri="{FF2B5EF4-FFF2-40B4-BE49-F238E27FC236}">
                <a16:creationId xmlns:a16="http://schemas.microsoft.com/office/drawing/2014/main" id="{EB91BD60-EE48-417C-AE93-89441314202A}"/>
              </a:ext>
            </a:extLst>
          </p:cNvPr>
          <p:cNvPicPr>
            <a:picLocks noGrp="1" noChangeAspect="1"/>
          </p:cNvPicPr>
          <p:nvPr>
            <p:ph type="pic" idx="1"/>
          </p:nvPr>
        </p:nvPicPr>
        <p:blipFill rotWithShape="1">
          <a:blip r:embed="rId2"/>
          <a:srcRect t="653" r="-3" b="1954"/>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1" name="Arc 20">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B4A8144-5141-460C-9934-28F23EAB53A8}"/>
              </a:ext>
            </a:extLst>
          </p:cNvPr>
          <p:cNvSpPr>
            <a:spLocks noGrp="1"/>
          </p:cNvSpPr>
          <p:nvPr>
            <p:ph type="body" sz="half" idx="2"/>
          </p:nvPr>
        </p:nvSpPr>
        <p:spPr>
          <a:xfrm>
            <a:off x="5827048" y="1946684"/>
            <a:ext cx="5721484" cy="4351338"/>
          </a:xfrm>
        </p:spPr>
        <p:txBody>
          <a:bodyPr vert="horz" lIns="91440" tIns="45720" rIns="91440" bIns="45720" rtlCol="0">
            <a:normAutofit/>
          </a:bodyPr>
          <a:lstStyle/>
          <a:p>
            <a:pPr indent="-228600">
              <a:buFont typeface="Arial" panose="020B0604020202020204" pitchFamily="34" charset="0"/>
              <a:buChar char="•"/>
            </a:pPr>
            <a:r>
              <a:rPr lang="en-US" b="1"/>
              <a:t>All students will submit files or pictures of assignments in the assignments area. The assignment will be listed with a due date and a submission button.</a:t>
            </a:r>
          </a:p>
        </p:txBody>
      </p:sp>
    </p:spTree>
    <p:extLst>
      <p:ext uri="{BB962C8B-B14F-4D97-AF65-F5344CB8AC3E}">
        <p14:creationId xmlns:p14="http://schemas.microsoft.com/office/powerpoint/2010/main" val="65012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51C02-5730-41EF-BDF0-0EFED4A47B3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b="1" i="1"/>
              <a:t>Assessments</a:t>
            </a:r>
          </a:p>
        </p:txBody>
      </p:sp>
      <p:grpSp>
        <p:nvGrpSpPr>
          <p:cNvPr id="20"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902F204-1BD3-45AF-98A3-1C769135EB75}"/>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buFont typeface="Arial" panose="020B0604020202020204" pitchFamily="34" charset="0"/>
              <a:buChar char="•"/>
            </a:pPr>
            <a:r>
              <a:rPr lang="en-US" sz="2000"/>
              <a:t>Quizzes and unit tests will be given on Fridays virtually when on the Hybrid Schedule to ensure maximum instructional time is utilized during face to face time. Lectures, discussions, labs, facilitated learning , and reviews will be emphasized in the environmental science classroom.</a:t>
            </a:r>
          </a:p>
          <a:p>
            <a:pPr indent="-228600">
              <a:buFont typeface="Arial" panose="020B0604020202020204" pitchFamily="34" charset="0"/>
              <a:buChar char="•"/>
            </a:pPr>
            <a:r>
              <a:rPr lang="en-US" sz="2000"/>
              <a:t>Students can get to their unit tests or quiz under the quizzes section. The needed codes will be given in both the announcement and the daily agenda sections of the canvas course.</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239DF2D5-F1AE-4826-A308-8B116CEB9C1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 b="14450"/>
          <a:stretch/>
        </p:blipFill>
        <p:spPr>
          <a:xfrm>
            <a:off x="5977788" y="799352"/>
            <a:ext cx="5425410" cy="5259296"/>
          </a:xfrm>
          <a:prstGeom prst="rect">
            <a:avLst/>
          </a:prstGeom>
        </p:spPr>
      </p:pic>
    </p:spTree>
    <p:extLst>
      <p:ext uri="{BB962C8B-B14F-4D97-AF65-F5344CB8AC3E}">
        <p14:creationId xmlns:p14="http://schemas.microsoft.com/office/powerpoint/2010/main" val="376076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255750-1E5D-407B-A67F-46DB6C89F7C5}"/>
              </a:ext>
            </a:extLst>
          </p:cNvPr>
          <p:cNvSpPr/>
          <p:nvPr/>
        </p:nvSpPr>
        <p:spPr>
          <a:xfrm>
            <a:off x="3564778" y="565089"/>
            <a:ext cx="5901123" cy="5139869"/>
          </a:xfrm>
          <a:prstGeom prst="rect">
            <a:avLst/>
          </a:prstGeom>
        </p:spPr>
        <p:txBody>
          <a:bodyPr wrap="square">
            <a:spAutoFit/>
          </a:bodyPr>
          <a:lstStyle/>
          <a:p>
            <a:r>
              <a:rPr lang="en-US" sz="2400" b="1" dirty="0">
                <a:solidFill>
                  <a:srgbClr val="000000"/>
                </a:solidFill>
                <a:latin typeface="Selawik Semibold" panose="020B0604020202020204" pitchFamily="34" charset="0"/>
              </a:rPr>
              <a:t>Tutoring/help sessions</a:t>
            </a:r>
          </a:p>
          <a:p>
            <a:endParaRPr lang="en-US" sz="2400" b="1" i="0" dirty="0">
              <a:solidFill>
                <a:srgbClr val="000000"/>
              </a:solidFill>
              <a:effectLst/>
              <a:latin typeface="Times New Roman" panose="02020603050405020304" pitchFamily="18" charset="0"/>
            </a:endParaRPr>
          </a:p>
          <a:p>
            <a:r>
              <a:rPr lang="en-US" sz="2000" b="1" i="0" dirty="0">
                <a:solidFill>
                  <a:srgbClr val="000000"/>
                </a:solidFill>
                <a:effectLst/>
                <a:latin typeface="Times New Roman" panose="02020603050405020304" pitchFamily="18" charset="0"/>
              </a:rPr>
              <a:t>I will set up zoom sessions and offer face to face sessions on Fridays. Zoom meetings will be announced on the home page and face to face meetings can be scheduled. We have all our meetings </a:t>
            </a:r>
            <a:r>
              <a:rPr lang="en-US" sz="2000" b="1" dirty="0">
                <a:solidFill>
                  <a:srgbClr val="000000"/>
                </a:solidFill>
                <a:latin typeface="Times New Roman" panose="02020603050405020304" pitchFamily="18" charset="0"/>
              </a:rPr>
              <a:t>and extra sessions on Fridays so I will work around them. A student may email me at any time and expect an answer in a timely manner. Email comes straight to my phone and watch so I will get to them as quickly as possible. I do have a 6-year-old child , 5 horses, bird dogs and labs, and a husband who require my attention as well, but my students can rely on me for help when needed</a:t>
            </a:r>
            <a:r>
              <a:rPr lang="en-US" b="1" dirty="0">
                <a:solidFill>
                  <a:srgbClr val="000000"/>
                </a:solidFill>
                <a:latin typeface="Times New Roman" panose="02020603050405020304" pitchFamily="18" charset="0"/>
              </a:rPr>
              <a:t>. </a:t>
            </a:r>
            <a:r>
              <a:rPr lang="en-US" sz="2000" b="1" dirty="0">
                <a:solidFill>
                  <a:srgbClr val="000000"/>
                </a:solidFill>
                <a:latin typeface="Times New Roman" panose="02020603050405020304" pitchFamily="18" charset="0"/>
              </a:rPr>
              <a:t>I have been teaching for 31 years and these are truly strange times, but we can be successful if we work together </a:t>
            </a:r>
            <a:r>
              <a:rPr lang="en-US" b="1" dirty="0">
                <a:solidFill>
                  <a:srgbClr val="000000"/>
                </a:solidFill>
                <a:latin typeface="Times New Roman" panose="02020603050405020304" pitchFamily="18" charset="0"/>
              </a:rPr>
              <a:t>.</a:t>
            </a:r>
            <a:endParaRPr lang="en-US" sz="1600" b="1" i="0" dirty="0">
              <a:solidFill>
                <a:srgbClr val="000000"/>
              </a:solidFill>
              <a:effectLst/>
              <a:latin typeface="Times New Roman" panose="02020603050405020304" pitchFamily="18" charset="0"/>
            </a:endParaRPr>
          </a:p>
        </p:txBody>
      </p:sp>
      <p:pic>
        <p:nvPicPr>
          <p:cNvPr id="4" name="Picture 3" descr="A group of people looking at a computer&#10;&#10;Description automatically generated">
            <a:extLst>
              <a:ext uri="{FF2B5EF4-FFF2-40B4-BE49-F238E27FC236}">
                <a16:creationId xmlns:a16="http://schemas.microsoft.com/office/drawing/2014/main" id="{191F406A-B480-4ACB-B7E4-A177EB4F43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7344" y="1007403"/>
            <a:ext cx="2824632" cy="2127621"/>
          </a:xfrm>
          <a:prstGeom prst="rect">
            <a:avLst/>
          </a:prstGeom>
        </p:spPr>
      </p:pic>
      <p:pic>
        <p:nvPicPr>
          <p:cNvPr id="7" name="Picture 6" descr="A person using a computer&#10;&#10;Description automatically generated">
            <a:extLst>
              <a:ext uri="{FF2B5EF4-FFF2-40B4-BE49-F238E27FC236}">
                <a16:creationId xmlns:a16="http://schemas.microsoft.com/office/drawing/2014/main" id="{BB6D73B7-C879-4846-8349-50C6A9429E5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21475" y="4506686"/>
            <a:ext cx="1993424" cy="1589375"/>
          </a:xfrm>
          <a:prstGeom prst="rect">
            <a:avLst/>
          </a:prstGeom>
        </p:spPr>
      </p:pic>
      <p:pic>
        <p:nvPicPr>
          <p:cNvPr id="10" name="Picture 9" descr="A close up of a horse&#10;&#10;Description automatically generated">
            <a:extLst>
              <a:ext uri="{FF2B5EF4-FFF2-40B4-BE49-F238E27FC236}">
                <a16:creationId xmlns:a16="http://schemas.microsoft.com/office/drawing/2014/main" id="{7A5FD6EE-8DFA-456C-99E0-A028C4B91E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8630" y="3667254"/>
            <a:ext cx="2824632" cy="2373086"/>
          </a:xfrm>
          <a:prstGeom prst="rect">
            <a:avLst/>
          </a:prstGeom>
        </p:spPr>
      </p:pic>
      <p:pic>
        <p:nvPicPr>
          <p:cNvPr id="12" name="Picture 11" descr="A dog standing on grass&#10;&#10;Description automatically generated">
            <a:extLst>
              <a:ext uri="{FF2B5EF4-FFF2-40B4-BE49-F238E27FC236}">
                <a16:creationId xmlns:a16="http://schemas.microsoft.com/office/drawing/2014/main" id="{7A92E809-D446-424A-B18A-3C707F28100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03228" y="316319"/>
            <a:ext cx="2429919" cy="1621971"/>
          </a:xfrm>
          <a:prstGeom prst="rect">
            <a:avLst/>
          </a:prstGeom>
        </p:spPr>
      </p:pic>
      <p:pic>
        <p:nvPicPr>
          <p:cNvPr id="15" name="Picture 14" descr="A dog looking at the camera&#10;&#10;Description automatically generated">
            <a:extLst>
              <a:ext uri="{FF2B5EF4-FFF2-40B4-BE49-F238E27FC236}">
                <a16:creationId xmlns:a16="http://schemas.microsoft.com/office/drawing/2014/main" id="{BF79A04E-39AB-4D54-A41D-CCEE58E6D41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903358" y="2251990"/>
            <a:ext cx="1983472" cy="1589375"/>
          </a:xfrm>
          <a:prstGeom prst="rect">
            <a:avLst/>
          </a:prstGeom>
        </p:spPr>
      </p:pic>
    </p:spTree>
    <p:extLst>
      <p:ext uri="{BB962C8B-B14F-4D97-AF65-F5344CB8AC3E}">
        <p14:creationId xmlns:p14="http://schemas.microsoft.com/office/powerpoint/2010/main" val="4692164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788</Words>
  <Application>Microsoft Office PowerPoint</Application>
  <PresentationFormat>Widescreen</PresentationFormat>
  <Paragraphs>39</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Aharoni</vt:lpstr>
      <vt:lpstr>AR BLANCA</vt:lpstr>
      <vt:lpstr>Arial</vt:lpstr>
      <vt:lpstr>Arial Rounded MT Bold</vt:lpstr>
      <vt:lpstr>Calibri</vt:lpstr>
      <vt:lpstr>Calibri Light</vt:lpstr>
      <vt:lpstr>Selawik Semibold</vt:lpstr>
      <vt:lpstr>Times New Roman</vt:lpstr>
      <vt:lpstr>Office Theme</vt:lpstr>
      <vt:lpstr>Environmental  Science Class</vt:lpstr>
      <vt:lpstr>PowerPoint Presentation</vt:lpstr>
      <vt:lpstr>PowerPoint Presentation</vt:lpstr>
      <vt:lpstr>PowerPoint Presentation</vt:lpstr>
      <vt:lpstr>PowerPoint Presentation</vt:lpstr>
      <vt:lpstr>Announcements</vt:lpstr>
      <vt:lpstr>Assignments</vt:lpstr>
      <vt:lpstr>Assessments</vt:lpstr>
      <vt:lpstr>PowerPoint Presentation</vt:lpstr>
      <vt:lpstr>Tips for parents/guardians to help students to stay organized and manage their time wisely during the digital days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Science Class</dc:title>
  <dc:creator>Connie K. King</dc:creator>
  <cp:lastModifiedBy>Connie K. King</cp:lastModifiedBy>
  <cp:revision>1</cp:revision>
  <dcterms:created xsi:type="dcterms:W3CDTF">2020-10-03T17:08:58Z</dcterms:created>
  <dcterms:modified xsi:type="dcterms:W3CDTF">2020-10-05T14:32:45Z</dcterms:modified>
</cp:coreProperties>
</file>